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"/>
  </p:notesMasterIdLst>
  <p:sldIdLst>
    <p:sldId id="265" r:id="rId2"/>
  </p:sldIdLst>
  <p:sldSz cx="22860000" cy="13716000"/>
  <p:notesSz cx="7099300" cy="10234613"/>
  <p:defaultTextStyle>
    <a:defPPr>
      <a:defRPr lang="en-US"/>
    </a:defPPr>
    <a:lvl1pPr marL="0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25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0C5"/>
    <a:srgbClr val="F06DA9"/>
    <a:srgbClr val="009900"/>
    <a:srgbClr val="80FF00"/>
    <a:srgbClr val="FD61D1"/>
    <a:srgbClr val="1FB89A"/>
    <a:srgbClr val="A0A436"/>
    <a:srgbClr val="E3D51B"/>
    <a:srgbClr val="4B9AD3"/>
    <a:srgbClr val="E22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4" autoAdjust="0"/>
  </p:normalViewPr>
  <p:slideViewPr>
    <p:cSldViewPr snapToGrid="0">
      <p:cViewPr varScale="1">
        <p:scale>
          <a:sx n="53" d="100"/>
          <a:sy n="53" d="100"/>
        </p:scale>
        <p:origin x="29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39C1AE3-E0D3-419F-B410-9FEFA2C17F52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1513" y="1279525"/>
            <a:ext cx="57562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F7EAF13-06B7-4474-86E9-EFBE586B02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125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279525"/>
            <a:ext cx="575627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EAF13-06B7-4474-86E9-EFBE586B029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85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2244726"/>
            <a:ext cx="17145000" cy="4775200"/>
          </a:xfrm>
        </p:spPr>
        <p:txBody>
          <a:bodyPr anchor="b"/>
          <a:lstStyle>
            <a:lvl1pPr algn="ctr">
              <a:defRPr sz="112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7204076"/>
            <a:ext cx="17145000" cy="3311524"/>
          </a:xfrm>
        </p:spPr>
        <p:txBody>
          <a:bodyPr/>
          <a:lstStyle>
            <a:lvl1pPr marL="0" indent="0" algn="ctr">
              <a:buNone/>
              <a:defRPr sz="4500"/>
            </a:lvl1pPr>
            <a:lvl2pPr marL="857250" indent="0" algn="ctr">
              <a:buNone/>
              <a:defRPr sz="3750"/>
            </a:lvl2pPr>
            <a:lvl3pPr marL="1714500" indent="0" algn="ctr">
              <a:buNone/>
              <a:defRPr sz="3375"/>
            </a:lvl3pPr>
            <a:lvl4pPr marL="2571750" indent="0" algn="ctr">
              <a:buNone/>
              <a:defRPr sz="3000"/>
            </a:lvl4pPr>
            <a:lvl5pPr marL="3429000" indent="0" algn="ctr">
              <a:buNone/>
              <a:defRPr sz="3000"/>
            </a:lvl5pPr>
            <a:lvl6pPr marL="4286250" indent="0" algn="ctr">
              <a:buNone/>
              <a:defRPr sz="3000"/>
            </a:lvl6pPr>
            <a:lvl7pPr marL="5143500" indent="0" algn="ctr">
              <a:buNone/>
              <a:defRPr sz="3000"/>
            </a:lvl7pPr>
            <a:lvl8pPr marL="6000750" indent="0" algn="ctr">
              <a:buNone/>
              <a:defRPr sz="3000"/>
            </a:lvl8pPr>
            <a:lvl9pPr marL="6858000" indent="0" algn="ctr">
              <a:buNone/>
              <a:defRPr sz="3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8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44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7" y="730250"/>
            <a:ext cx="4929188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730250"/>
            <a:ext cx="14501813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5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39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19" y="3419477"/>
            <a:ext cx="19716750" cy="5705474"/>
          </a:xfrm>
        </p:spPr>
        <p:txBody>
          <a:bodyPr anchor="b"/>
          <a:lstStyle>
            <a:lvl1pPr>
              <a:defRPr sz="112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19" y="9178927"/>
            <a:ext cx="19716750" cy="3000374"/>
          </a:xfrm>
        </p:spPr>
        <p:txBody>
          <a:bodyPr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857250" indent="0">
              <a:buNone/>
              <a:defRPr sz="3750">
                <a:solidFill>
                  <a:schemeClr val="tx1">
                    <a:tint val="75000"/>
                  </a:schemeClr>
                </a:solidFill>
              </a:defRPr>
            </a:lvl2pPr>
            <a:lvl3pPr marL="1714500" indent="0">
              <a:buNone/>
              <a:defRPr sz="3375">
                <a:solidFill>
                  <a:schemeClr val="tx1">
                    <a:tint val="75000"/>
                  </a:schemeClr>
                </a:solidFill>
              </a:defRPr>
            </a:lvl3pPr>
            <a:lvl4pPr marL="257175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4pPr>
            <a:lvl5pPr marL="34290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5pPr>
            <a:lvl6pPr marL="428625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6pPr>
            <a:lvl7pPr marL="51435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7pPr>
            <a:lvl8pPr marL="600075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8pPr>
            <a:lvl9pPr marL="68580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41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651250"/>
            <a:ext cx="97155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3651250"/>
            <a:ext cx="97155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08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730251"/>
            <a:ext cx="1971675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3" y="3362326"/>
            <a:ext cx="9670851" cy="164782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250" indent="0">
              <a:buNone/>
              <a:defRPr sz="3750" b="1"/>
            </a:lvl2pPr>
            <a:lvl3pPr marL="1714500" indent="0">
              <a:buNone/>
              <a:defRPr sz="3375" b="1"/>
            </a:lvl3pPr>
            <a:lvl4pPr marL="2571750" indent="0">
              <a:buNone/>
              <a:defRPr sz="3000" b="1"/>
            </a:lvl4pPr>
            <a:lvl5pPr marL="3429000" indent="0">
              <a:buNone/>
              <a:defRPr sz="3000" b="1"/>
            </a:lvl5pPr>
            <a:lvl6pPr marL="4286250" indent="0">
              <a:buNone/>
              <a:defRPr sz="3000" b="1"/>
            </a:lvl6pPr>
            <a:lvl7pPr marL="5143500" indent="0">
              <a:buNone/>
              <a:defRPr sz="3000" b="1"/>
            </a:lvl7pPr>
            <a:lvl8pPr marL="6000750" indent="0">
              <a:buNone/>
              <a:defRPr sz="3000" b="1"/>
            </a:lvl8pPr>
            <a:lvl9pPr marL="6858000" indent="0">
              <a:buNone/>
              <a:defRPr sz="3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3" y="5010150"/>
            <a:ext cx="9670851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3362326"/>
            <a:ext cx="9718478" cy="164782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250" indent="0">
              <a:buNone/>
              <a:defRPr sz="3750" b="1"/>
            </a:lvl2pPr>
            <a:lvl3pPr marL="1714500" indent="0">
              <a:buNone/>
              <a:defRPr sz="3375" b="1"/>
            </a:lvl3pPr>
            <a:lvl4pPr marL="2571750" indent="0">
              <a:buNone/>
              <a:defRPr sz="3000" b="1"/>
            </a:lvl4pPr>
            <a:lvl5pPr marL="3429000" indent="0">
              <a:buNone/>
              <a:defRPr sz="3000" b="1"/>
            </a:lvl5pPr>
            <a:lvl6pPr marL="4286250" indent="0">
              <a:buNone/>
              <a:defRPr sz="3000" b="1"/>
            </a:lvl6pPr>
            <a:lvl7pPr marL="5143500" indent="0">
              <a:buNone/>
              <a:defRPr sz="3000" b="1"/>
            </a:lvl7pPr>
            <a:lvl8pPr marL="6000750" indent="0">
              <a:buNone/>
              <a:defRPr sz="3000" b="1"/>
            </a:lvl8pPr>
            <a:lvl9pPr marL="6858000" indent="0">
              <a:buNone/>
              <a:defRPr sz="3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5010150"/>
            <a:ext cx="9718478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2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6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48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914400"/>
            <a:ext cx="7372944" cy="32004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1974851"/>
            <a:ext cx="11572875" cy="9747250"/>
          </a:xfrm>
        </p:spPr>
        <p:txBody>
          <a:bodyPr/>
          <a:lstStyle>
            <a:lvl1pPr>
              <a:defRPr sz="6000"/>
            </a:lvl1pPr>
            <a:lvl2pPr>
              <a:defRPr sz="5250"/>
            </a:lvl2pPr>
            <a:lvl3pPr>
              <a:defRPr sz="4500"/>
            </a:lvl3pPr>
            <a:lvl4pPr>
              <a:defRPr sz="3750"/>
            </a:lvl4pPr>
            <a:lvl5pPr>
              <a:defRPr sz="3750"/>
            </a:lvl5pPr>
            <a:lvl6pPr>
              <a:defRPr sz="3750"/>
            </a:lvl6pPr>
            <a:lvl7pPr>
              <a:defRPr sz="3750"/>
            </a:lvl7pPr>
            <a:lvl8pPr>
              <a:defRPr sz="3750"/>
            </a:lvl8pPr>
            <a:lvl9pPr>
              <a:defRPr sz="37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4114800"/>
            <a:ext cx="7372944" cy="7623176"/>
          </a:xfrm>
        </p:spPr>
        <p:txBody>
          <a:bodyPr/>
          <a:lstStyle>
            <a:lvl1pPr marL="0" indent="0">
              <a:buNone/>
              <a:defRPr sz="3000"/>
            </a:lvl1pPr>
            <a:lvl2pPr marL="857250" indent="0">
              <a:buNone/>
              <a:defRPr sz="2625"/>
            </a:lvl2pPr>
            <a:lvl3pPr marL="1714500" indent="0">
              <a:buNone/>
              <a:defRPr sz="2250"/>
            </a:lvl3pPr>
            <a:lvl4pPr marL="2571750" indent="0">
              <a:buNone/>
              <a:defRPr sz="1875"/>
            </a:lvl4pPr>
            <a:lvl5pPr marL="3429000" indent="0">
              <a:buNone/>
              <a:defRPr sz="1875"/>
            </a:lvl5pPr>
            <a:lvl6pPr marL="4286250" indent="0">
              <a:buNone/>
              <a:defRPr sz="1875"/>
            </a:lvl6pPr>
            <a:lvl7pPr marL="5143500" indent="0">
              <a:buNone/>
              <a:defRPr sz="1875"/>
            </a:lvl7pPr>
            <a:lvl8pPr marL="6000750" indent="0">
              <a:buNone/>
              <a:defRPr sz="1875"/>
            </a:lvl8pPr>
            <a:lvl9pPr marL="6858000" indent="0">
              <a:buNone/>
              <a:defRPr sz="18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6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914400"/>
            <a:ext cx="7372944" cy="32004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1974851"/>
            <a:ext cx="11572875" cy="9747250"/>
          </a:xfrm>
        </p:spPr>
        <p:txBody>
          <a:bodyPr anchor="t"/>
          <a:lstStyle>
            <a:lvl1pPr marL="0" indent="0">
              <a:buNone/>
              <a:defRPr sz="6000"/>
            </a:lvl1pPr>
            <a:lvl2pPr marL="857250" indent="0">
              <a:buNone/>
              <a:defRPr sz="5250"/>
            </a:lvl2pPr>
            <a:lvl3pPr marL="1714500" indent="0">
              <a:buNone/>
              <a:defRPr sz="4500"/>
            </a:lvl3pPr>
            <a:lvl4pPr marL="2571750" indent="0">
              <a:buNone/>
              <a:defRPr sz="3750"/>
            </a:lvl4pPr>
            <a:lvl5pPr marL="3429000" indent="0">
              <a:buNone/>
              <a:defRPr sz="3750"/>
            </a:lvl5pPr>
            <a:lvl6pPr marL="4286250" indent="0">
              <a:buNone/>
              <a:defRPr sz="3750"/>
            </a:lvl6pPr>
            <a:lvl7pPr marL="5143500" indent="0">
              <a:buNone/>
              <a:defRPr sz="3750"/>
            </a:lvl7pPr>
            <a:lvl8pPr marL="6000750" indent="0">
              <a:buNone/>
              <a:defRPr sz="3750"/>
            </a:lvl8pPr>
            <a:lvl9pPr marL="6858000" indent="0">
              <a:buNone/>
              <a:defRPr sz="375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4114800"/>
            <a:ext cx="7372944" cy="7623176"/>
          </a:xfrm>
        </p:spPr>
        <p:txBody>
          <a:bodyPr/>
          <a:lstStyle>
            <a:lvl1pPr marL="0" indent="0">
              <a:buNone/>
              <a:defRPr sz="3000"/>
            </a:lvl1pPr>
            <a:lvl2pPr marL="857250" indent="0">
              <a:buNone/>
              <a:defRPr sz="2625"/>
            </a:lvl2pPr>
            <a:lvl3pPr marL="1714500" indent="0">
              <a:buNone/>
              <a:defRPr sz="2250"/>
            </a:lvl3pPr>
            <a:lvl4pPr marL="2571750" indent="0">
              <a:buNone/>
              <a:defRPr sz="1875"/>
            </a:lvl4pPr>
            <a:lvl5pPr marL="3429000" indent="0">
              <a:buNone/>
              <a:defRPr sz="1875"/>
            </a:lvl5pPr>
            <a:lvl6pPr marL="4286250" indent="0">
              <a:buNone/>
              <a:defRPr sz="1875"/>
            </a:lvl6pPr>
            <a:lvl7pPr marL="5143500" indent="0">
              <a:buNone/>
              <a:defRPr sz="1875"/>
            </a:lvl7pPr>
            <a:lvl8pPr marL="6000750" indent="0">
              <a:buNone/>
              <a:defRPr sz="1875"/>
            </a:lvl8pPr>
            <a:lvl9pPr marL="6858000" indent="0">
              <a:buNone/>
              <a:defRPr sz="18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96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730251"/>
            <a:ext cx="197167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651250"/>
            <a:ext cx="197167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2712701"/>
            <a:ext cx="51435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454BF-4A59-44AE-B66D-7E6B93D39995}" type="datetimeFigureOut">
              <a:rPr lang="en-GB" smtClean="0"/>
              <a:t>24/01/2016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2712701"/>
            <a:ext cx="77152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2712701"/>
            <a:ext cx="51435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46DBF-FFCB-4F84-B77C-E27F79A8AB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06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1714500" rtl="0" eaLnBrk="1" latinLnBrk="0" hangingPunct="1">
        <a:lnSpc>
          <a:spcPct val="90000"/>
        </a:lnSpc>
        <a:spcBef>
          <a:spcPct val="0"/>
        </a:spcBef>
        <a:buNone/>
        <a:defRPr sz="8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5" indent="-428625" algn="l" defTabSz="17145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1pPr>
      <a:lvl2pPr marL="12858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21431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750" kern="1200">
          <a:solidFill>
            <a:schemeClr val="tx1"/>
          </a:solidFill>
          <a:latin typeface="+mn-lt"/>
          <a:ea typeface="+mn-ea"/>
          <a:cs typeface="+mn-cs"/>
        </a:defRPr>
      </a:lvl3pPr>
      <a:lvl4pPr marL="30003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4pPr>
      <a:lvl5pPr marL="38576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5pPr>
      <a:lvl6pPr marL="47148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6pPr>
      <a:lvl7pPr marL="55721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7pPr>
      <a:lvl8pPr marL="64293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8pPr>
      <a:lvl9pPr marL="72866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1pPr>
      <a:lvl2pPr marL="8572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3pPr>
      <a:lvl4pPr marL="25717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4pPr>
      <a:lvl5pPr marL="34290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5pPr>
      <a:lvl6pPr marL="42862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6pPr>
      <a:lvl7pPr marL="51435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7pPr>
      <a:lvl8pPr marL="60007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8pPr>
      <a:lvl9pPr marL="68580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50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84" t="68498" r="4641" b="9522"/>
          <a:stretch/>
        </p:blipFill>
        <p:spPr>
          <a:xfrm rot="5400000" flipH="1">
            <a:off x="17633464" y="8290786"/>
            <a:ext cx="7086600" cy="3019310"/>
          </a:xfrm>
          <a:prstGeom prst="rect">
            <a:avLst/>
          </a:prstGeom>
        </p:spPr>
      </p:pic>
      <p:pic>
        <p:nvPicPr>
          <p:cNvPr id="824" name="Picture 8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t="7310" r="4918" b="9892"/>
          <a:stretch/>
        </p:blipFill>
        <p:spPr>
          <a:xfrm rot="16200000">
            <a:off x="12266866" y="8479513"/>
            <a:ext cx="7114032" cy="2723948"/>
          </a:xfrm>
          <a:prstGeom prst="rect">
            <a:avLst/>
          </a:prstGeom>
        </p:spPr>
      </p:pic>
      <p:pic>
        <p:nvPicPr>
          <p:cNvPr id="484" name="Picture 4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4" r="38501" b="3501"/>
          <a:stretch/>
        </p:blipFill>
        <p:spPr>
          <a:xfrm>
            <a:off x="17231716" y="5866780"/>
            <a:ext cx="2411129" cy="7588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8" t="16983" r="16785" b="66826"/>
          <a:stretch/>
        </p:blipFill>
        <p:spPr>
          <a:xfrm>
            <a:off x="20815988" y="25597"/>
            <a:ext cx="2000222" cy="20197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7" t="28888" r="53810" b="19840"/>
          <a:stretch/>
        </p:blipFill>
        <p:spPr>
          <a:xfrm>
            <a:off x="14039313" y="411500"/>
            <a:ext cx="5207770" cy="5210251"/>
          </a:xfrm>
          <a:prstGeom prst="rect">
            <a:avLst/>
          </a:prstGeom>
        </p:spPr>
      </p:pic>
      <p:pic>
        <p:nvPicPr>
          <p:cNvPr id="997" name="Picture 99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8288" r="26284" b="9550"/>
          <a:stretch/>
        </p:blipFill>
        <p:spPr>
          <a:xfrm>
            <a:off x="123457" y="462808"/>
            <a:ext cx="13782607" cy="12931830"/>
          </a:xfrm>
          <a:prstGeom prst="rect">
            <a:avLst/>
          </a:prstGeom>
        </p:spPr>
      </p:pic>
      <p:sp>
        <p:nvSpPr>
          <p:cNvPr id="357" name="TextBox 356"/>
          <p:cNvSpPr txBox="1"/>
          <p:nvPr/>
        </p:nvSpPr>
        <p:spPr>
          <a:xfrm>
            <a:off x="58407" y="1358"/>
            <a:ext cx="4967601" cy="9233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nl-NL" sz="5400" b="1" dirty="0" smtClean="0">
                <a:latin typeface="+mj-lt"/>
              </a:rPr>
              <a:t>a</a:t>
            </a:r>
            <a:endParaRPr lang="en-GB" sz="1800" b="1" dirty="0">
              <a:latin typeface="+mj-lt"/>
            </a:endParaRPr>
          </a:p>
        </p:txBody>
      </p:sp>
      <p:sp>
        <p:nvSpPr>
          <p:cNvPr id="1000" name="TextBox 999"/>
          <p:cNvSpPr txBox="1"/>
          <p:nvPr/>
        </p:nvSpPr>
        <p:spPr>
          <a:xfrm>
            <a:off x="8107620" y="922566"/>
            <a:ext cx="140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F270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Left</a:t>
            </a:r>
            <a:r>
              <a:rPr lang="nl-NL" sz="1800" b="1" dirty="0" smtClean="0">
                <a:solidFill>
                  <a:srgbClr val="F270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nl-NL" sz="1800" b="1" dirty="0" err="1" smtClean="0">
                <a:solidFill>
                  <a:srgbClr val="F270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Ventricle</a:t>
            </a:r>
            <a:endParaRPr lang="en-GB" sz="1800" b="1" dirty="0">
              <a:solidFill>
                <a:srgbClr val="F270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01" name="TextBox 1000"/>
          <p:cNvSpPr txBox="1"/>
          <p:nvPr/>
        </p:nvSpPr>
        <p:spPr>
          <a:xfrm>
            <a:off x="8107620" y="1189222"/>
            <a:ext cx="17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EC8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Atrial</a:t>
            </a:r>
            <a:r>
              <a:rPr lang="nl-NL" sz="1800" b="1" dirty="0" smtClean="0">
                <a:solidFill>
                  <a:srgbClr val="EC82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Appendage</a:t>
            </a:r>
            <a:endParaRPr lang="en-GB" sz="1800" b="1" dirty="0">
              <a:solidFill>
                <a:srgbClr val="EC82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04" name="TextBox 1003"/>
          <p:cNvSpPr txBox="1"/>
          <p:nvPr/>
        </p:nvSpPr>
        <p:spPr>
          <a:xfrm>
            <a:off x="7782055" y="3295939"/>
            <a:ext cx="66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Brain</a:t>
            </a:r>
            <a:endParaRPr lang="en-GB" sz="18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05" name="TextBox 1004"/>
          <p:cNvSpPr txBox="1"/>
          <p:nvPr/>
        </p:nvSpPr>
        <p:spPr>
          <a:xfrm>
            <a:off x="8107620" y="66097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Heart</a:t>
            </a:r>
            <a:endParaRPr lang="en-GB" sz="18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06" name="TextBox 1005"/>
          <p:cNvSpPr txBox="1"/>
          <p:nvPr/>
        </p:nvSpPr>
        <p:spPr>
          <a:xfrm>
            <a:off x="10337930" y="419183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EE6D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Lung</a:t>
            </a:r>
            <a:endParaRPr lang="en-GB" sz="1800" b="1" dirty="0">
              <a:solidFill>
                <a:srgbClr val="EE6D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09" name="TextBox 1008"/>
          <p:cNvSpPr txBox="1"/>
          <p:nvPr/>
        </p:nvSpPr>
        <p:spPr>
          <a:xfrm>
            <a:off x="12517905" y="6458329"/>
            <a:ext cx="8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A67B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Thyroid</a:t>
            </a:r>
            <a:endParaRPr lang="en-GB" sz="1800" b="1" dirty="0">
              <a:solidFill>
                <a:srgbClr val="A67BB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0" name="TextBox 1009"/>
          <p:cNvSpPr txBox="1"/>
          <p:nvPr/>
        </p:nvSpPr>
        <p:spPr>
          <a:xfrm>
            <a:off x="10554372" y="6985488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>
                <a:solidFill>
                  <a:srgbClr val="EF66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Pituitary</a:t>
            </a:r>
            <a:endParaRPr lang="en-GB" sz="1800" b="1" dirty="0">
              <a:solidFill>
                <a:srgbClr val="EF66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1" name="TextBox 1010"/>
          <p:cNvSpPr txBox="1"/>
          <p:nvPr/>
        </p:nvSpPr>
        <p:spPr>
          <a:xfrm>
            <a:off x="10984626" y="8926085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smtClean="0">
                <a:solidFill>
                  <a:srgbClr val="C673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Testis</a:t>
            </a:r>
            <a:endParaRPr lang="en-GB" sz="1800" b="1" dirty="0">
              <a:solidFill>
                <a:srgbClr val="C673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2" name="TextBox 1011"/>
          <p:cNvSpPr txBox="1"/>
          <p:nvPr/>
        </p:nvSpPr>
        <p:spPr>
          <a:xfrm>
            <a:off x="9392412" y="8394071"/>
            <a:ext cx="958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>
                <a:solidFill>
                  <a:srgbClr val="C798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Adrenal</a:t>
            </a:r>
            <a:r>
              <a:rPr lang="nl-NL" sz="1800" b="1" dirty="0">
                <a:solidFill>
                  <a:srgbClr val="C798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nl-NL" sz="1800" b="1" dirty="0" smtClean="0">
              <a:solidFill>
                <a:srgbClr val="C798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nl-NL" sz="1800" b="1" dirty="0" err="1" smtClean="0">
                <a:solidFill>
                  <a:srgbClr val="C798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Gland</a:t>
            </a:r>
            <a:endParaRPr lang="en-GB" sz="1800" b="1" dirty="0">
              <a:solidFill>
                <a:srgbClr val="C798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3" name="TextBox 1012"/>
          <p:cNvSpPr txBox="1"/>
          <p:nvPr/>
        </p:nvSpPr>
        <p:spPr>
          <a:xfrm>
            <a:off x="10490157" y="1009662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AFA0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Nerve</a:t>
            </a:r>
            <a:endParaRPr lang="nl-NL" sz="1800" b="1" dirty="0" smtClean="0">
              <a:solidFill>
                <a:srgbClr val="AFA02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4" name="TextBox 1013"/>
          <p:cNvSpPr txBox="1"/>
          <p:nvPr/>
        </p:nvSpPr>
        <p:spPr>
          <a:xfrm>
            <a:off x="8633368" y="9295417"/>
            <a:ext cx="76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>
                <a:solidFill>
                  <a:srgbClr val="0EBAD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Breast</a:t>
            </a:r>
            <a:endParaRPr lang="en-GB" sz="1800" b="1" dirty="0">
              <a:solidFill>
                <a:srgbClr val="0EBAD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5" name="TextBox 1014"/>
          <p:cNvSpPr txBox="1"/>
          <p:nvPr/>
        </p:nvSpPr>
        <p:spPr>
          <a:xfrm>
            <a:off x="6260803" y="7226727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800" b="1" dirty="0" err="1" smtClean="0">
                <a:solidFill>
                  <a:srgbClr val="BC76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Esophagus</a:t>
            </a:r>
            <a:endParaRPr lang="nl-NL" sz="1800" b="1" dirty="0" smtClean="0">
              <a:solidFill>
                <a:srgbClr val="BC76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/>
            <a:r>
              <a:rPr lang="nl-NL" sz="1800" b="1" dirty="0" smtClean="0">
                <a:solidFill>
                  <a:srgbClr val="BC76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Muscularis</a:t>
            </a:r>
            <a:endParaRPr lang="en-GB" sz="1800" b="1" dirty="0">
              <a:solidFill>
                <a:srgbClr val="BC76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6" name="TextBox 1015"/>
          <p:cNvSpPr txBox="1"/>
          <p:nvPr/>
        </p:nvSpPr>
        <p:spPr>
          <a:xfrm>
            <a:off x="7059779" y="8666000"/>
            <a:ext cx="72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D36C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Ovary</a:t>
            </a:r>
            <a:endParaRPr lang="en-GB" sz="1800" b="1" dirty="0">
              <a:solidFill>
                <a:srgbClr val="D36C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7" name="TextBox 1016"/>
          <p:cNvSpPr txBox="1"/>
          <p:nvPr/>
        </p:nvSpPr>
        <p:spPr>
          <a:xfrm>
            <a:off x="6974820" y="8469464"/>
            <a:ext cx="809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smtClean="0">
                <a:solidFill>
                  <a:srgbClr val="4BB3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Uterus</a:t>
            </a:r>
            <a:endParaRPr lang="en-GB" sz="1800" b="1" dirty="0">
              <a:solidFill>
                <a:srgbClr val="4BB3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8" name="TextBox 1017"/>
          <p:cNvSpPr txBox="1"/>
          <p:nvPr/>
        </p:nvSpPr>
        <p:spPr>
          <a:xfrm>
            <a:off x="8361133" y="7794513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22BA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Prostate</a:t>
            </a:r>
            <a:endParaRPr lang="en-GB" sz="1800" b="1" dirty="0">
              <a:solidFill>
                <a:srgbClr val="22BAA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19" name="TextBox 1018"/>
          <p:cNvSpPr txBox="1"/>
          <p:nvPr/>
        </p:nvSpPr>
        <p:spPr>
          <a:xfrm>
            <a:off x="6263600" y="8270169"/>
            <a:ext cx="15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>
                <a:solidFill>
                  <a:srgbClr val="6F95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Fallopian</a:t>
            </a:r>
            <a:r>
              <a:rPr lang="nl-NL" sz="1800" b="1" dirty="0">
                <a:solidFill>
                  <a:srgbClr val="6F95C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Tube</a:t>
            </a:r>
            <a:endParaRPr lang="en-GB" sz="1800" b="1" dirty="0">
              <a:solidFill>
                <a:srgbClr val="6F95C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20" name="TextBox 1019"/>
          <p:cNvSpPr txBox="1"/>
          <p:nvPr/>
        </p:nvSpPr>
        <p:spPr>
          <a:xfrm>
            <a:off x="8983241" y="713530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smtClean="0">
                <a:solidFill>
                  <a:srgbClr val="33AC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Colon</a:t>
            </a:r>
            <a:endParaRPr lang="en-GB" sz="1800" b="1" dirty="0">
              <a:solidFill>
                <a:srgbClr val="33ACE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21" name="TextBox 1020"/>
          <p:cNvSpPr txBox="1"/>
          <p:nvPr/>
        </p:nvSpPr>
        <p:spPr>
          <a:xfrm>
            <a:off x="8983241" y="6920849"/>
            <a:ext cx="99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44A2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Stomach</a:t>
            </a:r>
            <a:endParaRPr lang="en-GB" sz="1800" b="1" dirty="0">
              <a:solidFill>
                <a:srgbClr val="44A2D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22" name="TextBox 1021"/>
          <p:cNvSpPr txBox="1"/>
          <p:nvPr/>
        </p:nvSpPr>
        <p:spPr>
          <a:xfrm>
            <a:off x="7213403" y="6581747"/>
            <a:ext cx="62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800" b="1" dirty="0" err="1" smtClean="0">
                <a:solidFill>
                  <a:srgbClr val="DA8D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Liver</a:t>
            </a:r>
            <a:endParaRPr lang="en-GB" sz="1800" b="1" dirty="0">
              <a:solidFill>
                <a:srgbClr val="DA8D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23" name="TextBox 1022"/>
          <p:cNvSpPr txBox="1"/>
          <p:nvPr/>
        </p:nvSpPr>
        <p:spPr>
          <a:xfrm>
            <a:off x="8983241" y="6470180"/>
            <a:ext cx="101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800" b="1" dirty="0" smtClean="0">
                <a:solidFill>
                  <a:srgbClr val="80AE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Pancreas</a:t>
            </a:r>
            <a:endParaRPr lang="en-GB" sz="1800" b="1" dirty="0">
              <a:solidFill>
                <a:srgbClr val="80AE3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88" name="TextBox 1087"/>
          <p:cNvSpPr txBox="1"/>
          <p:nvPr/>
        </p:nvSpPr>
        <p:spPr>
          <a:xfrm>
            <a:off x="8983241" y="6686110"/>
            <a:ext cx="80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800" b="1" dirty="0" err="1" smtClean="0">
                <a:solidFill>
                  <a:srgbClr val="F066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Kidney</a:t>
            </a:r>
            <a:endParaRPr lang="en-GB" sz="1800" b="1" dirty="0">
              <a:solidFill>
                <a:srgbClr val="F066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92" name="TextBox 1091"/>
          <p:cNvSpPr txBox="1"/>
          <p:nvPr/>
        </p:nvSpPr>
        <p:spPr>
          <a:xfrm>
            <a:off x="7140820" y="11659527"/>
            <a:ext cx="9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1BB7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Visceral</a:t>
            </a:r>
            <a:endParaRPr lang="en-GB" sz="1800" b="1" dirty="0">
              <a:solidFill>
                <a:srgbClr val="1BB7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93" name="TextBox 1092"/>
          <p:cNvSpPr txBox="1"/>
          <p:nvPr/>
        </p:nvSpPr>
        <p:spPr>
          <a:xfrm>
            <a:off x="7140820" y="11432629"/>
            <a:ext cx="149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rgbClr val="E669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Subcutaneous</a:t>
            </a:r>
            <a:endParaRPr lang="en-GB" sz="1800" b="1" dirty="0">
              <a:solidFill>
                <a:srgbClr val="E669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06" name="TextBox 1105"/>
          <p:cNvSpPr txBox="1"/>
          <p:nvPr/>
        </p:nvSpPr>
        <p:spPr>
          <a:xfrm>
            <a:off x="2942000" y="10733059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800" b="1" dirty="0" err="1" smtClean="0">
                <a:solidFill>
                  <a:srgbClr val="D79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Esophagus</a:t>
            </a:r>
            <a:r>
              <a:rPr lang="nl-NL" sz="1800" b="1" dirty="0" smtClean="0">
                <a:solidFill>
                  <a:srgbClr val="D790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Mucosa</a:t>
            </a:r>
            <a:endParaRPr lang="en-GB" sz="1800" b="1" dirty="0">
              <a:solidFill>
                <a:srgbClr val="D790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07" name="TextBox 1106"/>
          <p:cNvSpPr txBox="1"/>
          <p:nvPr/>
        </p:nvSpPr>
        <p:spPr>
          <a:xfrm>
            <a:off x="2533624" y="9049854"/>
            <a:ext cx="1933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800" b="1" dirty="0" err="1" smtClean="0">
                <a:solidFill>
                  <a:srgbClr val="C197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Cells</a:t>
            </a:r>
            <a:endParaRPr lang="nl-NL" sz="1800" b="1" dirty="0" smtClean="0">
              <a:solidFill>
                <a:srgbClr val="C1974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r"/>
            <a:r>
              <a:rPr lang="nl-NL" sz="1800" b="1" dirty="0" err="1" smtClean="0">
                <a:solidFill>
                  <a:srgbClr val="C197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Transformed</a:t>
            </a:r>
            <a:endParaRPr lang="nl-NL" sz="1800" b="1" dirty="0" smtClean="0">
              <a:solidFill>
                <a:srgbClr val="C1974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r"/>
            <a:r>
              <a:rPr lang="nl-NL" sz="1800" b="1" dirty="0" err="1" smtClean="0">
                <a:solidFill>
                  <a:srgbClr val="C197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Fibroblasts</a:t>
            </a:r>
            <a:endParaRPr lang="en-GB" sz="1800" b="1" dirty="0">
              <a:solidFill>
                <a:srgbClr val="C1974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08" name="TextBox 1107"/>
          <p:cNvSpPr txBox="1"/>
          <p:nvPr/>
        </p:nvSpPr>
        <p:spPr>
          <a:xfrm>
            <a:off x="5695051" y="12142458"/>
            <a:ext cx="173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 smtClean="0">
                <a:solidFill>
                  <a:srgbClr val="11B8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Not sun exposed</a:t>
            </a:r>
            <a:endParaRPr lang="en-GB" sz="1800" b="1" dirty="0">
              <a:solidFill>
                <a:srgbClr val="11B8E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09" name="TextBox 1108"/>
          <p:cNvSpPr txBox="1"/>
          <p:nvPr/>
        </p:nvSpPr>
        <p:spPr>
          <a:xfrm>
            <a:off x="5695051" y="12391018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 smtClean="0">
                <a:solidFill>
                  <a:srgbClr val="66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Sun exposed</a:t>
            </a:r>
            <a:endParaRPr lang="en-GB" sz="1800" b="1" dirty="0">
              <a:solidFill>
                <a:srgbClr val="66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10" name="TextBox 1109"/>
          <p:cNvSpPr txBox="1"/>
          <p:nvPr/>
        </p:nvSpPr>
        <p:spPr>
          <a:xfrm>
            <a:off x="5695051" y="11883870"/>
            <a:ext cx="8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Skin</a:t>
            </a:r>
            <a:endParaRPr lang="en-GB" sz="18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11" name="TextBox 1110"/>
          <p:cNvSpPr txBox="1"/>
          <p:nvPr/>
        </p:nvSpPr>
        <p:spPr>
          <a:xfrm>
            <a:off x="3963613" y="7030654"/>
            <a:ext cx="8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Artery</a:t>
            </a:r>
            <a:endParaRPr lang="en-GB" sz="18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12" name="TextBox 1111"/>
          <p:cNvSpPr txBox="1"/>
          <p:nvPr/>
        </p:nvSpPr>
        <p:spPr>
          <a:xfrm>
            <a:off x="3963613" y="7295956"/>
            <a:ext cx="8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 err="1" smtClean="0">
                <a:solidFill>
                  <a:srgbClr val="26B6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Tibial</a:t>
            </a:r>
            <a:endParaRPr lang="en-GB" sz="1800" b="1" dirty="0">
              <a:solidFill>
                <a:srgbClr val="26B67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13" name="TextBox 1112"/>
          <p:cNvSpPr txBox="1"/>
          <p:nvPr/>
        </p:nvSpPr>
        <p:spPr>
          <a:xfrm>
            <a:off x="3963613" y="7776968"/>
            <a:ext cx="8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 smtClean="0">
                <a:solidFill>
                  <a:srgbClr val="26B2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Aorta</a:t>
            </a:r>
            <a:endParaRPr lang="en-GB" sz="1800" b="1" dirty="0">
              <a:solidFill>
                <a:srgbClr val="26B2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14" name="TextBox 1113"/>
          <p:cNvSpPr txBox="1"/>
          <p:nvPr/>
        </p:nvSpPr>
        <p:spPr>
          <a:xfrm>
            <a:off x="3762476" y="7553961"/>
            <a:ext cx="105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 smtClean="0">
                <a:solidFill>
                  <a:srgbClr val="11B3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Coronary</a:t>
            </a:r>
            <a:endParaRPr lang="en-GB" sz="1800" b="1" dirty="0">
              <a:solidFill>
                <a:srgbClr val="11B3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22" name="TextBox 1121"/>
          <p:cNvSpPr txBox="1"/>
          <p:nvPr/>
        </p:nvSpPr>
        <p:spPr>
          <a:xfrm>
            <a:off x="1461849" y="4381187"/>
            <a:ext cx="105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 dirty="0" err="1" smtClean="0">
                <a:solidFill>
                  <a:srgbClr val="A085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Skeletal</a:t>
            </a:r>
            <a:endParaRPr lang="nl-NL" sz="1800" b="1" dirty="0" smtClean="0">
              <a:solidFill>
                <a:srgbClr val="A085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GB" sz="1800" b="1">
                <a:solidFill>
                  <a:srgbClr val="A085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Muscle</a:t>
            </a:r>
            <a:endParaRPr lang="en-GB" sz="1800" b="1" dirty="0">
              <a:solidFill>
                <a:srgbClr val="A085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23" name="TextBox 1122"/>
          <p:cNvSpPr txBox="1"/>
          <p:nvPr/>
        </p:nvSpPr>
        <p:spPr>
          <a:xfrm>
            <a:off x="148953" y="1566445"/>
            <a:ext cx="2534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 smtClean="0">
                <a:solidFill>
                  <a:srgbClr val="24B2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Cells</a:t>
            </a:r>
          </a:p>
          <a:p>
            <a:pPr algn="r"/>
            <a:r>
              <a:rPr lang="en-GB" sz="1800" b="1" dirty="0" err="1" smtClean="0">
                <a:solidFill>
                  <a:srgbClr val="24B2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Ebv</a:t>
            </a:r>
            <a:r>
              <a:rPr lang="en-GB" sz="1800" b="1" dirty="0" smtClean="0">
                <a:solidFill>
                  <a:srgbClr val="24B2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-Transformed Lymphocytes</a:t>
            </a:r>
            <a:endParaRPr lang="en-GB" sz="1800" b="1" dirty="0">
              <a:solidFill>
                <a:srgbClr val="24B2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24" name="TextBox 1123"/>
          <p:cNvSpPr txBox="1"/>
          <p:nvPr/>
        </p:nvSpPr>
        <p:spPr>
          <a:xfrm>
            <a:off x="7140820" y="11220055"/>
            <a:ext cx="9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Adipose</a:t>
            </a:r>
            <a:endParaRPr lang="nl-NL" sz="1800" b="1" dirty="0" smtClean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2176" name="Group 2175"/>
          <p:cNvGrpSpPr/>
          <p:nvPr/>
        </p:nvGrpSpPr>
        <p:grpSpPr>
          <a:xfrm>
            <a:off x="14171838" y="187819"/>
            <a:ext cx="8654490" cy="5659236"/>
            <a:chOff x="14115003" y="7863538"/>
            <a:chExt cx="8654490" cy="5659236"/>
          </a:xfrm>
        </p:grpSpPr>
        <p:grpSp>
          <p:nvGrpSpPr>
            <p:cNvPr id="2149" name="Group 2148"/>
            <p:cNvGrpSpPr/>
            <p:nvPr/>
          </p:nvGrpSpPr>
          <p:grpSpPr>
            <a:xfrm>
              <a:off x="14115003" y="7863538"/>
              <a:ext cx="8654490" cy="5568404"/>
              <a:chOff x="14115003" y="7863538"/>
              <a:chExt cx="8654490" cy="5568404"/>
            </a:xfrm>
          </p:grpSpPr>
          <p:sp>
            <p:nvSpPr>
              <p:cNvPr id="2103" name="Line 11"/>
              <p:cNvSpPr>
                <a:spLocks noChangeShapeType="1"/>
              </p:cNvSpPr>
              <p:nvPr/>
            </p:nvSpPr>
            <p:spPr bwMode="auto">
              <a:xfrm flipV="1">
                <a:off x="15066641" y="7863538"/>
                <a:ext cx="0" cy="548640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04" name="Line 18"/>
              <p:cNvSpPr>
                <a:spLocks noChangeShapeType="1"/>
              </p:cNvSpPr>
              <p:nvPr/>
            </p:nvSpPr>
            <p:spPr bwMode="auto">
              <a:xfrm>
                <a:off x="14145888" y="8461578"/>
                <a:ext cx="8595360" cy="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05" name="Line 18"/>
              <p:cNvSpPr>
                <a:spLocks noChangeShapeType="1"/>
              </p:cNvSpPr>
              <p:nvPr/>
            </p:nvSpPr>
            <p:spPr bwMode="auto">
              <a:xfrm>
                <a:off x="14145888" y="9847195"/>
                <a:ext cx="8595360" cy="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07" name="Line 18"/>
              <p:cNvSpPr>
                <a:spLocks noChangeShapeType="1"/>
              </p:cNvSpPr>
              <p:nvPr/>
            </p:nvSpPr>
            <p:spPr bwMode="auto">
              <a:xfrm>
                <a:off x="14174133" y="11232812"/>
                <a:ext cx="8595360" cy="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09" name="Line 18"/>
              <p:cNvSpPr>
                <a:spLocks noChangeShapeType="1"/>
              </p:cNvSpPr>
              <p:nvPr/>
            </p:nvSpPr>
            <p:spPr bwMode="auto">
              <a:xfrm>
                <a:off x="14115003" y="12615887"/>
                <a:ext cx="8595360" cy="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10" name="Line 11"/>
              <p:cNvSpPr>
                <a:spLocks noChangeShapeType="1"/>
              </p:cNvSpPr>
              <p:nvPr/>
            </p:nvSpPr>
            <p:spPr bwMode="auto">
              <a:xfrm flipV="1">
                <a:off x="17107208" y="7888580"/>
                <a:ext cx="0" cy="548640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12" name="Line 11"/>
              <p:cNvSpPr>
                <a:spLocks noChangeShapeType="1"/>
              </p:cNvSpPr>
              <p:nvPr/>
            </p:nvSpPr>
            <p:spPr bwMode="auto">
              <a:xfrm flipV="1">
                <a:off x="19141652" y="7913622"/>
                <a:ext cx="0" cy="548640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14" name="Line 11"/>
              <p:cNvSpPr>
                <a:spLocks noChangeShapeType="1"/>
              </p:cNvSpPr>
              <p:nvPr/>
            </p:nvSpPr>
            <p:spPr bwMode="auto">
              <a:xfrm flipV="1">
                <a:off x="21177661" y="7945542"/>
                <a:ext cx="0" cy="548640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p:grpSp>
        <p:grpSp>
          <p:nvGrpSpPr>
            <p:cNvPr id="1788" name="Group 1787"/>
            <p:cNvGrpSpPr/>
            <p:nvPr/>
          </p:nvGrpSpPr>
          <p:grpSpPr>
            <a:xfrm>
              <a:off x="20949585" y="8002736"/>
              <a:ext cx="1484519" cy="1178625"/>
              <a:chOff x="16513176" y="3240088"/>
              <a:chExt cx="1771967" cy="1406843"/>
            </a:xfrm>
          </p:grpSpPr>
          <p:sp>
            <p:nvSpPr>
              <p:cNvPr id="2050" name="Oval 46"/>
              <p:cNvSpPr>
                <a:spLocks noChangeAspect="1" noChangeArrowheads="1"/>
              </p:cNvSpPr>
              <p:nvPr/>
            </p:nvSpPr>
            <p:spPr bwMode="auto">
              <a:xfrm>
                <a:off x="17111662" y="4310064"/>
                <a:ext cx="182880" cy="186148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51" name="Oval 55"/>
              <p:cNvSpPr>
                <a:spLocks noChangeAspect="1" noChangeArrowheads="1"/>
              </p:cNvSpPr>
              <p:nvPr/>
            </p:nvSpPr>
            <p:spPr bwMode="auto">
              <a:xfrm>
                <a:off x="17314863" y="4017964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52" name="Oval 64"/>
              <p:cNvSpPr>
                <a:spLocks noChangeAspect="1" noChangeArrowheads="1"/>
              </p:cNvSpPr>
              <p:nvPr/>
            </p:nvSpPr>
            <p:spPr bwMode="auto">
              <a:xfrm>
                <a:off x="17670462" y="3787776"/>
                <a:ext cx="182880" cy="186148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53" name="Oval 66"/>
              <p:cNvSpPr>
                <a:spLocks noChangeAspect="1" noChangeArrowheads="1"/>
              </p:cNvSpPr>
              <p:nvPr/>
            </p:nvSpPr>
            <p:spPr bwMode="auto">
              <a:xfrm>
                <a:off x="17518063" y="4451351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54" name="Oval 74"/>
              <p:cNvSpPr>
                <a:spLocks noChangeAspect="1" noChangeArrowheads="1"/>
              </p:cNvSpPr>
              <p:nvPr/>
            </p:nvSpPr>
            <p:spPr bwMode="auto">
              <a:xfrm>
                <a:off x="17759363" y="4464051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55" name="Oval 82"/>
              <p:cNvSpPr>
                <a:spLocks noChangeAspect="1" noChangeArrowheads="1"/>
              </p:cNvSpPr>
              <p:nvPr/>
            </p:nvSpPr>
            <p:spPr bwMode="auto">
              <a:xfrm>
                <a:off x="17619662" y="3800476"/>
                <a:ext cx="182880" cy="186148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56" name="Oval 91"/>
              <p:cNvSpPr>
                <a:spLocks noChangeAspect="1" noChangeArrowheads="1"/>
              </p:cNvSpPr>
              <p:nvPr/>
            </p:nvSpPr>
            <p:spPr bwMode="auto">
              <a:xfrm>
                <a:off x="17860963" y="35337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57" name="Oval 93"/>
              <p:cNvSpPr>
                <a:spLocks noChangeAspect="1" noChangeArrowheads="1"/>
              </p:cNvSpPr>
              <p:nvPr/>
            </p:nvSpPr>
            <p:spPr bwMode="auto">
              <a:xfrm>
                <a:off x="17848263" y="3979864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58" name="Oval 104"/>
              <p:cNvSpPr>
                <a:spLocks noChangeAspect="1" noChangeArrowheads="1"/>
              </p:cNvSpPr>
              <p:nvPr/>
            </p:nvSpPr>
            <p:spPr bwMode="auto">
              <a:xfrm>
                <a:off x="17886363" y="3954464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59" name="Oval 106"/>
              <p:cNvSpPr>
                <a:spLocks noChangeAspect="1" noChangeArrowheads="1"/>
              </p:cNvSpPr>
              <p:nvPr/>
            </p:nvSpPr>
            <p:spPr bwMode="auto">
              <a:xfrm>
                <a:off x="17975263" y="33051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0" name="Oval 117"/>
              <p:cNvSpPr>
                <a:spLocks noChangeAspect="1" noChangeArrowheads="1"/>
              </p:cNvSpPr>
              <p:nvPr/>
            </p:nvSpPr>
            <p:spPr bwMode="auto">
              <a:xfrm>
                <a:off x="17962563" y="33305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1" name="Oval 126"/>
              <p:cNvSpPr>
                <a:spLocks noChangeAspect="1" noChangeArrowheads="1"/>
              </p:cNvSpPr>
              <p:nvPr/>
            </p:nvSpPr>
            <p:spPr bwMode="auto">
              <a:xfrm>
                <a:off x="16525876" y="33813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2" name="Oval 132"/>
              <p:cNvSpPr>
                <a:spLocks noChangeAspect="1" noChangeArrowheads="1"/>
              </p:cNvSpPr>
              <p:nvPr/>
            </p:nvSpPr>
            <p:spPr bwMode="auto">
              <a:xfrm>
                <a:off x="16589376" y="33305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3" name="Oval 137"/>
              <p:cNvSpPr>
                <a:spLocks noChangeAspect="1" noChangeArrowheads="1"/>
              </p:cNvSpPr>
              <p:nvPr/>
            </p:nvSpPr>
            <p:spPr bwMode="auto">
              <a:xfrm>
                <a:off x="16640176" y="35718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4" name="Oval 145"/>
              <p:cNvSpPr>
                <a:spLocks noChangeAspect="1" noChangeArrowheads="1"/>
              </p:cNvSpPr>
              <p:nvPr/>
            </p:nvSpPr>
            <p:spPr bwMode="auto">
              <a:xfrm>
                <a:off x="17797463" y="36607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5" name="Oval 147"/>
              <p:cNvSpPr>
                <a:spLocks noChangeAspect="1" noChangeArrowheads="1"/>
              </p:cNvSpPr>
              <p:nvPr/>
            </p:nvSpPr>
            <p:spPr bwMode="auto">
              <a:xfrm>
                <a:off x="17149763" y="36353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6" name="Oval 157"/>
              <p:cNvSpPr>
                <a:spLocks noChangeAspect="1" noChangeArrowheads="1"/>
              </p:cNvSpPr>
              <p:nvPr/>
            </p:nvSpPr>
            <p:spPr bwMode="auto">
              <a:xfrm>
                <a:off x="17403762" y="3800476"/>
                <a:ext cx="182880" cy="186148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7" name="Oval 160"/>
              <p:cNvSpPr>
                <a:spLocks noChangeAspect="1" noChangeArrowheads="1"/>
              </p:cNvSpPr>
              <p:nvPr/>
            </p:nvSpPr>
            <p:spPr bwMode="auto">
              <a:xfrm>
                <a:off x="16513176" y="33305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8" name="Oval 170"/>
              <p:cNvSpPr>
                <a:spLocks noChangeAspect="1" noChangeArrowheads="1"/>
              </p:cNvSpPr>
              <p:nvPr/>
            </p:nvSpPr>
            <p:spPr bwMode="auto">
              <a:xfrm>
                <a:off x="16716376" y="33686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69" name="Oval 172"/>
              <p:cNvSpPr>
                <a:spLocks noChangeAspect="1" noChangeArrowheads="1"/>
              </p:cNvSpPr>
              <p:nvPr/>
            </p:nvSpPr>
            <p:spPr bwMode="auto">
              <a:xfrm>
                <a:off x="16602076" y="33940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0" name="Oval 180"/>
              <p:cNvSpPr>
                <a:spLocks noChangeAspect="1" noChangeArrowheads="1"/>
              </p:cNvSpPr>
              <p:nvPr/>
            </p:nvSpPr>
            <p:spPr bwMode="auto">
              <a:xfrm>
                <a:off x="16640176" y="33305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1" name="Oval 189"/>
              <p:cNvSpPr>
                <a:spLocks noChangeAspect="1" noChangeArrowheads="1"/>
              </p:cNvSpPr>
              <p:nvPr/>
            </p:nvSpPr>
            <p:spPr bwMode="auto">
              <a:xfrm>
                <a:off x="17530762" y="3762376"/>
                <a:ext cx="182880" cy="186148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2" name="Oval 199"/>
              <p:cNvSpPr>
                <a:spLocks noChangeAspect="1" noChangeArrowheads="1"/>
              </p:cNvSpPr>
              <p:nvPr/>
            </p:nvSpPr>
            <p:spPr bwMode="auto">
              <a:xfrm>
                <a:off x="16779876" y="34448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3" name="Oval 200"/>
              <p:cNvSpPr>
                <a:spLocks noChangeAspect="1" noChangeArrowheads="1"/>
              </p:cNvSpPr>
              <p:nvPr/>
            </p:nvSpPr>
            <p:spPr bwMode="auto">
              <a:xfrm>
                <a:off x="17124363" y="36226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4" name="Oval 209"/>
              <p:cNvSpPr>
                <a:spLocks noChangeAspect="1" noChangeArrowheads="1"/>
              </p:cNvSpPr>
              <p:nvPr/>
            </p:nvSpPr>
            <p:spPr bwMode="auto">
              <a:xfrm>
                <a:off x="18076862" y="3736976"/>
                <a:ext cx="182880" cy="186148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5" name="Oval 213"/>
              <p:cNvSpPr>
                <a:spLocks noChangeAspect="1" noChangeArrowheads="1"/>
              </p:cNvSpPr>
              <p:nvPr/>
            </p:nvSpPr>
            <p:spPr bwMode="auto">
              <a:xfrm>
                <a:off x="17479963" y="35464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6" name="Oval 218"/>
              <p:cNvSpPr>
                <a:spLocks noChangeAspect="1" noChangeArrowheads="1"/>
              </p:cNvSpPr>
              <p:nvPr/>
            </p:nvSpPr>
            <p:spPr bwMode="auto">
              <a:xfrm>
                <a:off x="17492662" y="3749676"/>
                <a:ext cx="182880" cy="186148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7" name="Oval 220"/>
              <p:cNvSpPr>
                <a:spLocks noChangeAspect="1" noChangeArrowheads="1"/>
              </p:cNvSpPr>
              <p:nvPr/>
            </p:nvSpPr>
            <p:spPr bwMode="auto">
              <a:xfrm>
                <a:off x="17441863" y="36353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8" name="Oval 227"/>
              <p:cNvSpPr>
                <a:spLocks noChangeAspect="1" noChangeArrowheads="1"/>
              </p:cNvSpPr>
              <p:nvPr/>
            </p:nvSpPr>
            <p:spPr bwMode="auto">
              <a:xfrm>
                <a:off x="18026063" y="36861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79" name="Oval 237"/>
              <p:cNvSpPr>
                <a:spLocks noChangeAspect="1" noChangeArrowheads="1"/>
              </p:cNvSpPr>
              <p:nvPr/>
            </p:nvSpPr>
            <p:spPr bwMode="auto">
              <a:xfrm>
                <a:off x="17213263" y="36734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0" name="Oval 243"/>
              <p:cNvSpPr>
                <a:spLocks noChangeAspect="1" noChangeArrowheads="1"/>
              </p:cNvSpPr>
              <p:nvPr/>
            </p:nvSpPr>
            <p:spPr bwMode="auto">
              <a:xfrm>
                <a:off x="17071975" y="4106863"/>
                <a:ext cx="182880" cy="179672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1" name="Oval 251"/>
              <p:cNvSpPr>
                <a:spLocks noChangeAspect="1" noChangeArrowheads="1"/>
              </p:cNvSpPr>
              <p:nvPr/>
            </p:nvSpPr>
            <p:spPr bwMode="auto">
              <a:xfrm>
                <a:off x="17251363" y="39163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2" name="Oval 252"/>
              <p:cNvSpPr>
                <a:spLocks noChangeAspect="1" noChangeArrowheads="1"/>
              </p:cNvSpPr>
              <p:nvPr/>
            </p:nvSpPr>
            <p:spPr bwMode="auto">
              <a:xfrm>
                <a:off x="16678274" y="3775076"/>
                <a:ext cx="182880" cy="186148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3" name="Oval 257"/>
              <p:cNvSpPr>
                <a:spLocks noChangeAspect="1" noChangeArrowheads="1"/>
              </p:cNvSpPr>
              <p:nvPr/>
            </p:nvSpPr>
            <p:spPr bwMode="auto">
              <a:xfrm>
                <a:off x="16906874" y="3787776"/>
                <a:ext cx="182880" cy="186148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4" name="Oval 260"/>
              <p:cNvSpPr>
                <a:spLocks noChangeAspect="1" noChangeArrowheads="1"/>
              </p:cNvSpPr>
              <p:nvPr/>
            </p:nvSpPr>
            <p:spPr bwMode="auto">
              <a:xfrm>
                <a:off x="17071975" y="4017963"/>
                <a:ext cx="182880" cy="179672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5" name="Oval 268"/>
              <p:cNvSpPr>
                <a:spLocks noChangeAspect="1" noChangeArrowheads="1"/>
              </p:cNvSpPr>
              <p:nvPr/>
            </p:nvSpPr>
            <p:spPr bwMode="auto">
              <a:xfrm>
                <a:off x="17137063" y="40560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6" name="Oval 271"/>
              <p:cNvSpPr>
                <a:spLocks noChangeAspect="1" noChangeArrowheads="1"/>
              </p:cNvSpPr>
              <p:nvPr/>
            </p:nvSpPr>
            <p:spPr bwMode="auto">
              <a:xfrm>
                <a:off x="16678275" y="36480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7" name="Oval 280"/>
              <p:cNvSpPr>
                <a:spLocks noChangeAspect="1" noChangeArrowheads="1"/>
              </p:cNvSpPr>
              <p:nvPr/>
            </p:nvSpPr>
            <p:spPr bwMode="auto">
              <a:xfrm>
                <a:off x="17505363" y="41322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8" name="Oval 283"/>
              <p:cNvSpPr>
                <a:spLocks noChangeAspect="1" noChangeArrowheads="1"/>
              </p:cNvSpPr>
              <p:nvPr/>
            </p:nvSpPr>
            <p:spPr bwMode="auto">
              <a:xfrm>
                <a:off x="17111662" y="3240088"/>
                <a:ext cx="182880" cy="186148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89" name="Oval 291"/>
              <p:cNvSpPr>
                <a:spLocks noChangeAspect="1" noChangeArrowheads="1"/>
              </p:cNvSpPr>
              <p:nvPr/>
            </p:nvSpPr>
            <p:spPr bwMode="auto">
              <a:xfrm>
                <a:off x="17149763" y="3254376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0" name="Oval 294"/>
              <p:cNvSpPr>
                <a:spLocks noChangeAspect="1" noChangeArrowheads="1"/>
              </p:cNvSpPr>
              <p:nvPr/>
            </p:nvSpPr>
            <p:spPr bwMode="auto">
              <a:xfrm>
                <a:off x="16614775" y="3597276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1" name="Oval 301"/>
              <p:cNvSpPr>
                <a:spLocks noChangeAspect="1" noChangeArrowheads="1"/>
              </p:cNvSpPr>
              <p:nvPr/>
            </p:nvSpPr>
            <p:spPr bwMode="auto">
              <a:xfrm>
                <a:off x="17530763" y="40433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2" name="Oval 303"/>
              <p:cNvSpPr>
                <a:spLocks noChangeAspect="1" noChangeArrowheads="1"/>
              </p:cNvSpPr>
              <p:nvPr/>
            </p:nvSpPr>
            <p:spPr bwMode="auto">
              <a:xfrm>
                <a:off x="17873663" y="4170363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3" name="Oval 312"/>
              <p:cNvSpPr>
                <a:spLocks noChangeAspect="1" noChangeArrowheads="1"/>
              </p:cNvSpPr>
              <p:nvPr/>
            </p:nvSpPr>
            <p:spPr bwMode="auto">
              <a:xfrm>
                <a:off x="17860963" y="41830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4" name="Oval 315"/>
              <p:cNvSpPr>
                <a:spLocks noChangeAspect="1" noChangeArrowheads="1"/>
              </p:cNvSpPr>
              <p:nvPr/>
            </p:nvSpPr>
            <p:spPr bwMode="auto">
              <a:xfrm>
                <a:off x="17033875" y="4106863"/>
                <a:ext cx="182880" cy="179672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5" name="Oval 323"/>
              <p:cNvSpPr>
                <a:spLocks noChangeAspect="1" noChangeArrowheads="1"/>
              </p:cNvSpPr>
              <p:nvPr/>
            </p:nvSpPr>
            <p:spPr bwMode="auto">
              <a:xfrm>
                <a:off x="17187863" y="41195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6" name="Oval 326"/>
              <p:cNvSpPr>
                <a:spLocks noChangeAspect="1" noChangeArrowheads="1"/>
              </p:cNvSpPr>
              <p:nvPr/>
            </p:nvSpPr>
            <p:spPr bwMode="auto">
              <a:xfrm>
                <a:off x="16805274" y="3762376"/>
                <a:ext cx="182880" cy="186148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7" name="Oval 333"/>
              <p:cNvSpPr>
                <a:spLocks noChangeAspect="1" noChangeArrowheads="1"/>
              </p:cNvSpPr>
              <p:nvPr/>
            </p:nvSpPr>
            <p:spPr bwMode="auto">
              <a:xfrm>
                <a:off x="17492663" y="40687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8" name="Oval 336"/>
              <p:cNvSpPr>
                <a:spLocks noChangeAspect="1" noChangeArrowheads="1"/>
              </p:cNvSpPr>
              <p:nvPr/>
            </p:nvSpPr>
            <p:spPr bwMode="auto">
              <a:xfrm>
                <a:off x="17695863" y="4375151"/>
                <a:ext cx="182880" cy="182880"/>
              </a:xfrm>
              <a:prstGeom prst="ellipse">
                <a:avLst/>
              </a:prstGeom>
              <a:solidFill>
                <a:srgbClr val="80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099" name="Oval 342"/>
              <p:cNvSpPr>
                <a:spLocks noChangeAspect="1" noChangeArrowheads="1"/>
              </p:cNvSpPr>
              <p:nvPr/>
            </p:nvSpPr>
            <p:spPr bwMode="auto">
              <a:xfrm>
                <a:off x="17835563" y="42719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00" name="Oval 348"/>
              <p:cNvSpPr>
                <a:spLocks noChangeAspect="1" noChangeArrowheads="1"/>
              </p:cNvSpPr>
              <p:nvPr/>
            </p:nvSpPr>
            <p:spPr bwMode="auto">
              <a:xfrm>
                <a:off x="17264063" y="39036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01" name="Oval 354"/>
              <p:cNvSpPr>
                <a:spLocks noChangeAspect="1" noChangeArrowheads="1"/>
              </p:cNvSpPr>
              <p:nvPr/>
            </p:nvSpPr>
            <p:spPr bwMode="auto">
              <a:xfrm>
                <a:off x="18102263" y="41830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2102" name="Oval 357"/>
              <p:cNvSpPr>
                <a:spLocks noChangeAspect="1" noChangeArrowheads="1"/>
              </p:cNvSpPr>
              <p:nvPr/>
            </p:nvSpPr>
            <p:spPr bwMode="auto">
              <a:xfrm>
                <a:off x="17543463" y="4005263"/>
                <a:ext cx="182880" cy="182880"/>
              </a:xfrm>
              <a:prstGeom prst="ellipse">
                <a:avLst/>
              </a:prstGeom>
              <a:solidFill>
                <a:srgbClr val="0099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p:grpSp>
        <p:sp>
          <p:nvSpPr>
            <p:cNvPr id="1790" name="Oval 45"/>
            <p:cNvSpPr>
              <a:spLocks noChangeAspect="1" noChangeArrowheads="1"/>
            </p:cNvSpPr>
            <p:nvPr/>
          </p:nvSpPr>
          <p:spPr bwMode="auto">
            <a:xfrm>
              <a:off x="14911877" y="8763901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791" name="Oval 47"/>
            <p:cNvSpPr>
              <a:spLocks noChangeAspect="1" noChangeArrowheads="1"/>
            </p:cNvSpPr>
            <p:nvPr/>
          </p:nvSpPr>
          <p:spPr bwMode="auto">
            <a:xfrm>
              <a:off x="15177872" y="9809262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792" name="Oval 48"/>
            <p:cNvSpPr>
              <a:spLocks noChangeAspect="1" noChangeArrowheads="1"/>
            </p:cNvSpPr>
            <p:nvPr/>
          </p:nvSpPr>
          <p:spPr bwMode="auto">
            <a:xfrm>
              <a:off x="18073230" y="10289383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793" name="Oval 49"/>
            <p:cNvSpPr>
              <a:spLocks noChangeAspect="1" noChangeArrowheads="1"/>
            </p:cNvSpPr>
            <p:nvPr/>
          </p:nvSpPr>
          <p:spPr bwMode="auto">
            <a:xfrm>
              <a:off x="15358749" y="8464656"/>
              <a:ext cx="153213" cy="153213"/>
            </a:xfrm>
            <a:prstGeom prst="ellipse">
              <a:avLst/>
            </a:prstGeom>
            <a:solidFill>
              <a:srgbClr val="F2756C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794" name="Oval 50"/>
            <p:cNvSpPr>
              <a:spLocks noChangeAspect="1" noChangeArrowheads="1"/>
            </p:cNvSpPr>
            <p:nvPr/>
          </p:nvSpPr>
          <p:spPr bwMode="auto">
            <a:xfrm>
              <a:off x="18340556" y="10546068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795" name="Oval 51"/>
            <p:cNvSpPr>
              <a:spLocks noChangeAspect="1" noChangeArrowheads="1"/>
            </p:cNvSpPr>
            <p:nvPr/>
          </p:nvSpPr>
          <p:spPr bwMode="auto">
            <a:xfrm>
              <a:off x="15273630" y="12156669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796" name="Oval 52"/>
            <p:cNvSpPr>
              <a:spLocks noChangeAspect="1" noChangeArrowheads="1"/>
            </p:cNvSpPr>
            <p:nvPr/>
          </p:nvSpPr>
          <p:spPr bwMode="auto">
            <a:xfrm>
              <a:off x="15039554" y="11943872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797" name="Oval 53"/>
            <p:cNvSpPr>
              <a:spLocks noChangeAspect="1" noChangeArrowheads="1"/>
            </p:cNvSpPr>
            <p:nvPr/>
          </p:nvSpPr>
          <p:spPr bwMode="auto">
            <a:xfrm>
              <a:off x="15688583" y="12273706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798" name="Oval 54"/>
            <p:cNvSpPr>
              <a:spLocks noChangeAspect="1" noChangeArrowheads="1"/>
            </p:cNvSpPr>
            <p:nvPr/>
          </p:nvSpPr>
          <p:spPr bwMode="auto">
            <a:xfrm>
              <a:off x="18415034" y="10716305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799" name="Oval 56"/>
            <p:cNvSpPr>
              <a:spLocks noChangeAspect="1" noChangeArrowheads="1"/>
            </p:cNvSpPr>
            <p:nvPr/>
          </p:nvSpPr>
          <p:spPr bwMode="auto">
            <a:xfrm>
              <a:off x="15273630" y="9607105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0" name="Oval 57"/>
            <p:cNvSpPr>
              <a:spLocks noChangeAspect="1" noChangeArrowheads="1"/>
            </p:cNvSpPr>
            <p:nvPr/>
          </p:nvSpPr>
          <p:spPr bwMode="auto">
            <a:xfrm>
              <a:off x="18415034" y="10897182"/>
              <a:ext cx="153213" cy="155951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1" name="Oval 58"/>
            <p:cNvSpPr>
              <a:spLocks noChangeAspect="1" noChangeArrowheads="1"/>
            </p:cNvSpPr>
            <p:nvPr/>
          </p:nvSpPr>
          <p:spPr bwMode="auto">
            <a:xfrm>
              <a:off x="18351196" y="10695026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2" name="Oval 59"/>
            <p:cNvSpPr>
              <a:spLocks noChangeAspect="1" noChangeArrowheads="1"/>
            </p:cNvSpPr>
            <p:nvPr/>
          </p:nvSpPr>
          <p:spPr bwMode="auto">
            <a:xfrm>
              <a:off x="16998609" y="11100668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3" name="Oval 60"/>
            <p:cNvSpPr>
              <a:spLocks noChangeAspect="1" noChangeArrowheads="1"/>
            </p:cNvSpPr>
            <p:nvPr/>
          </p:nvSpPr>
          <p:spPr bwMode="auto">
            <a:xfrm>
              <a:off x="15571545" y="11697827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4" name="Oval 61"/>
            <p:cNvSpPr>
              <a:spLocks noChangeAspect="1" noChangeArrowheads="1"/>
            </p:cNvSpPr>
            <p:nvPr/>
          </p:nvSpPr>
          <p:spPr bwMode="auto">
            <a:xfrm>
              <a:off x="15486427" y="11782946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5" name="Oval 62"/>
            <p:cNvSpPr>
              <a:spLocks noChangeAspect="1" noChangeArrowheads="1"/>
            </p:cNvSpPr>
            <p:nvPr/>
          </p:nvSpPr>
          <p:spPr bwMode="auto">
            <a:xfrm>
              <a:off x="15635384" y="12028991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6" name="Oval 63"/>
            <p:cNvSpPr>
              <a:spLocks noChangeAspect="1" noChangeArrowheads="1"/>
            </p:cNvSpPr>
            <p:nvPr/>
          </p:nvSpPr>
          <p:spPr bwMode="auto">
            <a:xfrm>
              <a:off x="17402922" y="11090028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7" name="Oval 65"/>
            <p:cNvSpPr>
              <a:spLocks noChangeAspect="1" noChangeArrowheads="1"/>
            </p:cNvSpPr>
            <p:nvPr/>
          </p:nvSpPr>
          <p:spPr bwMode="auto">
            <a:xfrm>
              <a:off x="14879957" y="8528495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8" name="Oval 67"/>
            <p:cNvSpPr>
              <a:spLocks noChangeAspect="1" noChangeArrowheads="1"/>
            </p:cNvSpPr>
            <p:nvPr/>
          </p:nvSpPr>
          <p:spPr bwMode="auto">
            <a:xfrm>
              <a:off x="17253965" y="11548870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09" name="Oval 68"/>
            <p:cNvSpPr>
              <a:spLocks noChangeAspect="1" noChangeArrowheads="1"/>
            </p:cNvSpPr>
            <p:nvPr/>
          </p:nvSpPr>
          <p:spPr bwMode="auto">
            <a:xfrm>
              <a:off x="15656664" y="9318500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0" name="Oval 69"/>
            <p:cNvSpPr>
              <a:spLocks noChangeAspect="1" noChangeArrowheads="1"/>
            </p:cNvSpPr>
            <p:nvPr/>
          </p:nvSpPr>
          <p:spPr bwMode="auto">
            <a:xfrm>
              <a:off x="17083727" y="11836145"/>
              <a:ext cx="153213" cy="155951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1" name="Oval 70"/>
            <p:cNvSpPr>
              <a:spLocks noChangeAspect="1" noChangeArrowheads="1"/>
            </p:cNvSpPr>
            <p:nvPr/>
          </p:nvSpPr>
          <p:spPr bwMode="auto">
            <a:xfrm>
              <a:off x="16477259" y="11825505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2" name="Oval 71"/>
            <p:cNvSpPr>
              <a:spLocks noChangeAspect="1" noChangeArrowheads="1"/>
            </p:cNvSpPr>
            <p:nvPr/>
          </p:nvSpPr>
          <p:spPr bwMode="auto">
            <a:xfrm>
              <a:off x="14943796" y="11623349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3" name="Oval 72"/>
            <p:cNvSpPr>
              <a:spLocks noChangeAspect="1" noChangeArrowheads="1"/>
            </p:cNvSpPr>
            <p:nvPr/>
          </p:nvSpPr>
          <p:spPr bwMode="auto">
            <a:xfrm>
              <a:off x="17126287" y="12209868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4" name="Oval 73"/>
            <p:cNvSpPr>
              <a:spLocks noChangeAspect="1" noChangeArrowheads="1"/>
            </p:cNvSpPr>
            <p:nvPr/>
          </p:nvSpPr>
          <p:spPr bwMode="auto">
            <a:xfrm>
              <a:off x="16562377" y="11090028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5" name="Oval 75"/>
            <p:cNvSpPr>
              <a:spLocks noChangeAspect="1" noChangeArrowheads="1"/>
            </p:cNvSpPr>
            <p:nvPr/>
          </p:nvSpPr>
          <p:spPr bwMode="auto">
            <a:xfrm>
              <a:off x="17988111" y="11409222"/>
              <a:ext cx="153213" cy="155951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6" name="Oval 76"/>
            <p:cNvSpPr>
              <a:spLocks noChangeAspect="1" noChangeArrowheads="1"/>
            </p:cNvSpPr>
            <p:nvPr/>
          </p:nvSpPr>
          <p:spPr bwMode="auto">
            <a:xfrm>
              <a:off x="16764533" y="11270905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7" name="Oval 77"/>
            <p:cNvSpPr>
              <a:spLocks noChangeAspect="1" noChangeArrowheads="1"/>
            </p:cNvSpPr>
            <p:nvPr/>
          </p:nvSpPr>
          <p:spPr bwMode="auto">
            <a:xfrm>
              <a:off x="16029057" y="11665908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8" name="Oval 78"/>
            <p:cNvSpPr>
              <a:spLocks noChangeAspect="1" noChangeArrowheads="1"/>
            </p:cNvSpPr>
            <p:nvPr/>
          </p:nvSpPr>
          <p:spPr bwMode="auto">
            <a:xfrm>
              <a:off x="15720502" y="11772306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19" name="Oval 79"/>
            <p:cNvSpPr>
              <a:spLocks noChangeAspect="1" noChangeArrowheads="1"/>
            </p:cNvSpPr>
            <p:nvPr/>
          </p:nvSpPr>
          <p:spPr bwMode="auto">
            <a:xfrm>
              <a:off x="17785955" y="9414259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0" name="Oval 80"/>
            <p:cNvSpPr>
              <a:spLocks noChangeAspect="1" noChangeArrowheads="1"/>
            </p:cNvSpPr>
            <p:nvPr/>
          </p:nvSpPr>
          <p:spPr bwMode="auto">
            <a:xfrm>
              <a:off x="18158349" y="11260265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1" name="Oval 81"/>
            <p:cNvSpPr>
              <a:spLocks noChangeAspect="1" noChangeArrowheads="1"/>
            </p:cNvSpPr>
            <p:nvPr/>
          </p:nvSpPr>
          <p:spPr bwMode="auto">
            <a:xfrm>
              <a:off x="15550265" y="9392979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2" name="Oval 83"/>
            <p:cNvSpPr>
              <a:spLocks noChangeAspect="1" noChangeArrowheads="1"/>
            </p:cNvSpPr>
            <p:nvPr/>
          </p:nvSpPr>
          <p:spPr bwMode="auto">
            <a:xfrm>
              <a:off x="16785812" y="10929101"/>
              <a:ext cx="153213" cy="155951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3" name="Oval 84"/>
            <p:cNvSpPr>
              <a:spLocks noChangeAspect="1" noChangeArrowheads="1"/>
            </p:cNvSpPr>
            <p:nvPr/>
          </p:nvSpPr>
          <p:spPr bwMode="auto">
            <a:xfrm>
              <a:off x="18383115" y="10822703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4" name="Oval 85"/>
            <p:cNvSpPr>
              <a:spLocks noChangeAspect="1" noChangeArrowheads="1"/>
            </p:cNvSpPr>
            <p:nvPr/>
          </p:nvSpPr>
          <p:spPr bwMode="auto">
            <a:xfrm>
              <a:off x="16785813" y="11217706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5" name="Oval 86"/>
            <p:cNvSpPr>
              <a:spLocks noChangeAspect="1" noChangeArrowheads="1"/>
            </p:cNvSpPr>
            <p:nvPr/>
          </p:nvSpPr>
          <p:spPr bwMode="auto">
            <a:xfrm>
              <a:off x="16849652" y="12060910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6" name="Oval 87"/>
            <p:cNvSpPr>
              <a:spLocks noChangeAspect="1" noChangeArrowheads="1"/>
            </p:cNvSpPr>
            <p:nvPr/>
          </p:nvSpPr>
          <p:spPr bwMode="auto">
            <a:xfrm>
              <a:off x="15220431" y="11751026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7" name="Oval 88"/>
            <p:cNvSpPr>
              <a:spLocks noChangeAspect="1" noChangeArrowheads="1"/>
            </p:cNvSpPr>
            <p:nvPr/>
          </p:nvSpPr>
          <p:spPr bwMode="auto">
            <a:xfrm>
              <a:off x="17668917" y="9424898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8" name="Oval 89"/>
            <p:cNvSpPr>
              <a:spLocks noChangeAspect="1" noChangeArrowheads="1"/>
            </p:cNvSpPr>
            <p:nvPr/>
          </p:nvSpPr>
          <p:spPr bwMode="auto">
            <a:xfrm>
              <a:off x="18329916" y="11004910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29" name="Oval 90"/>
            <p:cNvSpPr>
              <a:spLocks noChangeAspect="1" noChangeArrowheads="1"/>
            </p:cNvSpPr>
            <p:nvPr/>
          </p:nvSpPr>
          <p:spPr bwMode="auto">
            <a:xfrm>
              <a:off x="15741782" y="9756063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0" name="Oval 92"/>
            <p:cNvSpPr>
              <a:spLocks noChangeAspect="1" noChangeArrowheads="1"/>
            </p:cNvSpPr>
            <p:nvPr/>
          </p:nvSpPr>
          <p:spPr bwMode="auto">
            <a:xfrm>
              <a:off x="15231070" y="9499377"/>
              <a:ext cx="153213" cy="155951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1" name="Oval 94"/>
            <p:cNvSpPr>
              <a:spLocks noChangeAspect="1" noChangeArrowheads="1"/>
            </p:cNvSpPr>
            <p:nvPr/>
          </p:nvSpPr>
          <p:spPr bwMode="auto">
            <a:xfrm>
              <a:off x="18670390" y="11623349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2" name="Oval 95"/>
            <p:cNvSpPr>
              <a:spLocks noChangeAspect="1" noChangeArrowheads="1"/>
            </p:cNvSpPr>
            <p:nvPr/>
          </p:nvSpPr>
          <p:spPr bwMode="auto">
            <a:xfrm>
              <a:off x="17892353" y="11377303"/>
              <a:ext cx="153213" cy="155951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3" name="Oval 96"/>
            <p:cNvSpPr>
              <a:spLocks noChangeAspect="1" noChangeArrowheads="1"/>
            </p:cNvSpPr>
            <p:nvPr/>
          </p:nvSpPr>
          <p:spPr bwMode="auto">
            <a:xfrm>
              <a:off x="17913633" y="10983630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4" name="Oval 97"/>
            <p:cNvSpPr>
              <a:spLocks noChangeAspect="1" noChangeArrowheads="1"/>
            </p:cNvSpPr>
            <p:nvPr/>
          </p:nvSpPr>
          <p:spPr bwMode="auto">
            <a:xfrm>
              <a:off x="16785813" y="11633989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5" name="Oval 98"/>
            <p:cNvSpPr>
              <a:spLocks noChangeAspect="1" noChangeArrowheads="1"/>
            </p:cNvSpPr>
            <p:nvPr/>
          </p:nvSpPr>
          <p:spPr bwMode="auto">
            <a:xfrm>
              <a:off x="16114175" y="11591429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6" name="Oval 99"/>
            <p:cNvSpPr>
              <a:spLocks noChangeAspect="1" noChangeArrowheads="1"/>
            </p:cNvSpPr>
            <p:nvPr/>
          </p:nvSpPr>
          <p:spPr bwMode="auto">
            <a:xfrm>
              <a:off x="15411948" y="11580789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7" name="Oval 100"/>
            <p:cNvSpPr>
              <a:spLocks noChangeAspect="1" noChangeArrowheads="1"/>
            </p:cNvSpPr>
            <p:nvPr/>
          </p:nvSpPr>
          <p:spPr bwMode="auto">
            <a:xfrm>
              <a:off x="16785813" y="11697827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8" name="Oval 101"/>
            <p:cNvSpPr>
              <a:spLocks noChangeAspect="1" noChangeArrowheads="1"/>
            </p:cNvSpPr>
            <p:nvPr/>
          </p:nvSpPr>
          <p:spPr bwMode="auto">
            <a:xfrm>
              <a:off x="17519960" y="9137624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39" name="Oval 102"/>
            <p:cNvSpPr>
              <a:spLocks noChangeAspect="1" noChangeArrowheads="1"/>
            </p:cNvSpPr>
            <p:nvPr/>
          </p:nvSpPr>
          <p:spPr bwMode="auto">
            <a:xfrm>
              <a:off x="18030671" y="11100668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0" name="Oval 103"/>
            <p:cNvSpPr>
              <a:spLocks noChangeAspect="1" noChangeArrowheads="1"/>
            </p:cNvSpPr>
            <p:nvPr/>
          </p:nvSpPr>
          <p:spPr bwMode="auto">
            <a:xfrm>
              <a:off x="15231071" y="10076586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1" name="Oval 105"/>
            <p:cNvSpPr>
              <a:spLocks noChangeAspect="1" noChangeArrowheads="1"/>
            </p:cNvSpPr>
            <p:nvPr/>
          </p:nvSpPr>
          <p:spPr bwMode="auto">
            <a:xfrm>
              <a:off x="17636998" y="11687188"/>
              <a:ext cx="153213" cy="153213"/>
            </a:xfrm>
            <a:prstGeom prst="ellipse">
              <a:avLst/>
            </a:prstGeom>
            <a:solidFill>
              <a:srgbClr val="90A93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2" name="Oval 107"/>
            <p:cNvSpPr>
              <a:spLocks noChangeAspect="1" noChangeArrowheads="1"/>
            </p:cNvSpPr>
            <p:nvPr/>
          </p:nvSpPr>
          <p:spPr bwMode="auto">
            <a:xfrm>
              <a:off x="17605078" y="11740387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3" name="Oval 108"/>
            <p:cNvSpPr>
              <a:spLocks noChangeAspect="1" noChangeArrowheads="1"/>
            </p:cNvSpPr>
            <p:nvPr/>
          </p:nvSpPr>
          <p:spPr bwMode="auto">
            <a:xfrm>
              <a:off x="18147709" y="11580789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4" name="Oval 109"/>
            <p:cNvSpPr>
              <a:spLocks noChangeAspect="1" noChangeArrowheads="1"/>
            </p:cNvSpPr>
            <p:nvPr/>
          </p:nvSpPr>
          <p:spPr bwMode="auto">
            <a:xfrm>
              <a:off x="17615718" y="11676548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5" name="Oval 110"/>
            <p:cNvSpPr>
              <a:spLocks noChangeAspect="1" noChangeArrowheads="1"/>
            </p:cNvSpPr>
            <p:nvPr/>
          </p:nvSpPr>
          <p:spPr bwMode="auto">
            <a:xfrm>
              <a:off x="17647638" y="11697827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6" name="Oval 111"/>
            <p:cNvSpPr>
              <a:spLocks noChangeAspect="1" noChangeArrowheads="1"/>
            </p:cNvSpPr>
            <p:nvPr/>
          </p:nvSpPr>
          <p:spPr bwMode="auto">
            <a:xfrm>
              <a:off x="16146095" y="11602069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7" name="Oval 112"/>
            <p:cNvSpPr>
              <a:spLocks noChangeAspect="1" noChangeArrowheads="1"/>
            </p:cNvSpPr>
            <p:nvPr/>
          </p:nvSpPr>
          <p:spPr bwMode="auto">
            <a:xfrm>
              <a:off x="16199293" y="11409222"/>
              <a:ext cx="153213" cy="155951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8" name="Oval 113"/>
            <p:cNvSpPr>
              <a:spLocks noChangeAspect="1" noChangeArrowheads="1"/>
            </p:cNvSpPr>
            <p:nvPr/>
          </p:nvSpPr>
          <p:spPr bwMode="auto">
            <a:xfrm>
              <a:off x="16509178" y="11623349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49" name="Oval 114"/>
            <p:cNvSpPr>
              <a:spLocks noChangeAspect="1" noChangeArrowheads="1"/>
            </p:cNvSpPr>
            <p:nvPr/>
          </p:nvSpPr>
          <p:spPr bwMode="auto">
            <a:xfrm>
              <a:off x="18585271" y="11665908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0" name="Oval 115"/>
            <p:cNvSpPr>
              <a:spLocks noChangeAspect="1" noChangeArrowheads="1"/>
            </p:cNvSpPr>
            <p:nvPr/>
          </p:nvSpPr>
          <p:spPr bwMode="auto">
            <a:xfrm>
              <a:off x="18372475" y="11004910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1" name="Oval 116"/>
            <p:cNvSpPr>
              <a:spLocks noChangeAspect="1" noChangeArrowheads="1"/>
            </p:cNvSpPr>
            <p:nvPr/>
          </p:nvSpPr>
          <p:spPr bwMode="auto">
            <a:xfrm>
              <a:off x="18041310" y="9531296"/>
              <a:ext cx="153213" cy="155951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2" name="Oval 118"/>
            <p:cNvSpPr>
              <a:spLocks noChangeAspect="1" noChangeArrowheads="1"/>
            </p:cNvSpPr>
            <p:nvPr/>
          </p:nvSpPr>
          <p:spPr bwMode="auto">
            <a:xfrm>
              <a:off x="15646024" y="9488737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3" name="Oval 119"/>
            <p:cNvSpPr>
              <a:spLocks noChangeAspect="1" noChangeArrowheads="1"/>
            </p:cNvSpPr>
            <p:nvPr/>
          </p:nvSpPr>
          <p:spPr bwMode="auto">
            <a:xfrm>
              <a:off x="16636856" y="12071550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4" name="Oval 120"/>
            <p:cNvSpPr>
              <a:spLocks noChangeAspect="1" noChangeArrowheads="1"/>
            </p:cNvSpPr>
            <p:nvPr/>
          </p:nvSpPr>
          <p:spPr bwMode="auto">
            <a:xfrm>
              <a:off x="15635383" y="9552576"/>
              <a:ext cx="153213" cy="155951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5" name="Oval 121"/>
            <p:cNvSpPr>
              <a:spLocks noChangeAspect="1" noChangeArrowheads="1"/>
            </p:cNvSpPr>
            <p:nvPr/>
          </p:nvSpPr>
          <p:spPr bwMode="auto">
            <a:xfrm>
              <a:off x="17094367" y="11836145"/>
              <a:ext cx="153213" cy="155951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6" name="Oval 122"/>
            <p:cNvSpPr>
              <a:spLocks noChangeAspect="1" noChangeArrowheads="1"/>
            </p:cNvSpPr>
            <p:nvPr/>
          </p:nvSpPr>
          <p:spPr bwMode="auto">
            <a:xfrm>
              <a:off x="18351196" y="12146029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7" name="Oval 123"/>
            <p:cNvSpPr>
              <a:spLocks noChangeAspect="1" noChangeArrowheads="1"/>
            </p:cNvSpPr>
            <p:nvPr/>
          </p:nvSpPr>
          <p:spPr bwMode="auto">
            <a:xfrm>
              <a:off x="17477401" y="12392075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8" name="Oval 124"/>
            <p:cNvSpPr>
              <a:spLocks noChangeAspect="1" noChangeArrowheads="1"/>
            </p:cNvSpPr>
            <p:nvPr/>
          </p:nvSpPr>
          <p:spPr bwMode="auto">
            <a:xfrm>
              <a:off x="18489513" y="12028991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59" name="Oval 125"/>
            <p:cNvSpPr>
              <a:spLocks noChangeAspect="1" noChangeArrowheads="1"/>
            </p:cNvSpPr>
            <p:nvPr/>
          </p:nvSpPr>
          <p:spPr bwMode="auto">
            <a:xfrm>
              <a:off x="16424059" y="9318500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0" name="Oval 127"/>
            <p:cNvSpPr>
              <a:spLocks noChangeAspect="1" noChangeArrowheads="1"/>
            </p:cNvSpPr>
            <p:nvPr/>
          </p:nvSpPr>
          <p:spPr bwMode="auto">
            <a:xfrm>
              <a:off x="16445339" y="10065947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1" name="Oval 128"/>
            <p:cNvSpPr>
              <a:spLocks noChangeAspect="1" noChangeArrowheads="1"/>
            </p:cNvSpPr>
            <p:nvPr/>
          </p:nvSpPr>
          <p:spPr bwMode="auto">
            <a:xfrm>
              <a:off x="16668774" y="9979499"/>
              <a:ext cx="153213" cy="155951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2" name="Oval 129"/>
            <p:cNvSpPr>
              <a:spLocks noChangeAspect="1" noChangeArrowheads="1"/>
            </p:cNvSpPr>
            <p:nvPr/>
          </p:nvSpPr>
          <p:spPr bwMode="auto">
            <a:xfrm>
              <a:off x="14421115" y="11943872"/>
              <a:ext cx="153213" cy="150526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3" name="Oval 130"/>
            <p:cNvSpPr>
              <a:spLocks noChangeAspect="1" noChangeArrowheads="1"/>
            </p:cNvSpPr>
            <p:nvPr/>
          </p:nvSpPr>
          <p:spPr bwMode="auto">
            <a:xfrm>
              <a:off x="17317804" y="10044667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4" name="Oval 131"/>
            <p:cNvSpPr>
              <a:spLocks noChangeAspect="1" noChangeArrowheads="1"/>
            </p:cNvSpPr>
            <p:nvPr/>
          </p:nvSpPr>
          <p:spPr bwMode="auto">
            <a:xfrm>
              <a:off x="16966690" y="9798622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5" name="Oval 133"/>
            <p:cNvSpPr>
              <a:spLocks noChangeAspect="1" noChangeArrowheads="1"/>
            </p:cNvSpPr>
            <p:nvPr/>
          </p:nvSpPr>
          <p:spPr bwMode="auto">
            <a:xfrm>
              <a:off x="16390810" y="9756063"/>
              <a:ext cx="153213" cy="150526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6" name="Oval 134"/>
            <p:cNvSpPr>
              <a:spLocks noChangeAspect="1" noChangeArrowheads="1"/>
            </p:cNvSpPr>
            <p:nvPr/>
          </p:nvSpPr>
          <p:spPr bwMode="auto">
            <a:xfrm>
              <a:off x="15507706" y="8485935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7" name="Oval 135"/>
            <p:cNvSpPr>
              <a:spLocks noChangeAspect="1" noChangeArrowheads="1"/>
            </p:cNvSpPr>
            <p:nvPr/>
          </p:nvSpPr>
          <p:spPr bwMode="auto">
            <a:xfrm>
              <a:off x="14282797" y="11899984"/>
              <a:ext cx="153213" cy="155951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8" name="Oval 136"/>
            <p:cNvSpPr>
              <a:spLocks noChangeAspect="1" noChangeArrowheads="1"/>
            </p:cNvSpPr>
            <p:nvPr/>
          </p:nvSpPr>
          <p:spPr bwMode="auto">
            <a:xfrm>
              <a:off x="15348109" y="8496575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69" name="Oval 138"/>
            <p:cNvSpPr>
              <a:spLocks noChangeAspect="1" noChangeArrowheads="1"/>
            </p:cNvSpPr>
            <p:nvPr/>
          </p:nvSpPr>
          <p:spPr bwMode="auto">
            <a:xfrm>
              <a:off x="16913491" y="11324104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0" name="Oval 139"/>
            <p:cNvSpPr>
              <a:spLocks noChangeAspect="1" noChangeArrowheads="1"/>
            </p:cNvSpPr>
            <p:nvPr/>
          </p:nvSpPr>
          <p:spPr bwMode="auto">
            <a:xfrm>
              <a:off x="17988112" y="11442472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1" name="Oval 140"/>
            <p:cNvSpPr>
              <a:spLocks noChangeAspect="1" noChangeArrowheads="1"/>
            </p:cNvSpPr>
            <p:nvPr/>
          </p:nvSpPr>
          <p:spPr bwMode="auto">
            <a:xfrm>
              <a:off x="16743254" y="11175146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2" name="Oval 141"/>
            <p:cNvSpPr>
              <a:spLocks noChangeAspect="1" noChangeArrowheads="1"/>
            </p:cNvSpPr>
            <p:nvPr/>
          </p:nvSpPr>
          <p:spPr bwMode="auto">
            <a:xfrm>
              <a:off x="16445339" y="11665908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3" name="Oval 142"/>
            <p:cNvSpPr>
              <a:spLocks noChangeAspect="1" noChangeArrowheads="1"/>
            </p:cNvSpPr>
            <p:nvPr/>
          </p:nvSpPr>
          <p:spPr bwMode="auto">
            <a:xfrm>
              <a:off x="16178013" y="11387943"/>
              <a:ext cx="153213" cy="155951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4" name="Oval 143"/>
            <p:cNvSpPr>
              <a:spLocks noChangeAspect="1" noChangeArrowheads="1"/>
            </p:cNvSpPr>
            <p:nvPr/>
          </p:nvSpPr>
          <p:spPr bwMode="auto">
            <a:xfrm>
              <a:off x="17711477" y="9361059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5" name="Oval 144"/>
            <p:cNvSpPr>
              <a:spLocks noChangeAspect="1" noChangeArrowheads="1"/>
            </p:cNvSpPr>
            <p:nvPr/>
          </p:nvSpPr>
          <p:spPr bwMode="auto">
            <a:xfrm>
              <a:off x="16764533" y="11377303"/>
              <a:ext cx="153213" cy="155951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6" name="Oval 146"/>
            <p:cNvSpPr>
              <a:spLocks noChangeAspect="1" noChangeArrowheads="1"/>
            </p:cNvSpPr>
            <p:nvPr/>
          </p:nvSpPr>
          <p:spPr bwMode="auto">
            <a:xfrm>
              <a:off x="15007635" y="8646863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7" name="Oval 148"/>
            <p:cNvSpPr>
              <a:spLocks noChangeAspect="1" noChangeArrowheads="1"/>
            </p:cNvSpPr>
            <p:nvPr/>
          </p:nvSpPr>
          <p:spPr bwMode="auto">
            <a:xfrm>
              <a:off x="15209791" y="9809262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8" name="Oval 149"/>
            <p:cNvSpPr>
              <a:spLocks noChangeAspect="1" noChangeArrowheads="1"/>
            </p:cNvSpPr>
            <p:nvPr/>
          </p:nvSpPr>
          <p:spPr bwMode="auto">
            <a:xfrm>
              <a:off x="18317946" y="10480899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79" name="Oval 150"/>
            <p:cNvSpPr>
              <a:spLocks noChangeAspect="1" noChangeArrowheads="1"/>
            </p:cNvSpPr>
            <p:nvPr/>
          </p:nvSpPr>
          <p:spPr bwMode="auto">
            <a:xfrm>
              <a:off x="14996995" y="8668143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0" name="Oval 151"/>
            <p:cNvSpPr>
              <a:spLocks noChangeAspect="1" noChangeArrowheads="1"/>
            </p:cNvSpPr>
            <p:nvPr/>
          </p:nvSpPr>
          <p:spPr bwMode="auto">
            <a:xfrm>
              <a:off x="15497066" y="9787982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1" name="Oval 152"/>
            <p:cNvSpPr>
              <a:spLocks noChangeAspect="1" noChangeArrowheads="1"/>
            </p:cNvSpPr>
            <p:nvPr/>
          </p:nvSpPr>
          <p:spPr bwMode="auto">
            <a:xfrm>
              <a:off x="15145953" y="11933233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2" name="Oval 153"/>
            <p:cNvSpPr>
              <a:spLocks noChangeAspect="1" noChangeArrowheads="1"/>
            </p:cNvSpPr>
            <p:nvPr/>
          </p:nvSpPr>
          <p:spPr bwMode="auto">
            <a:xfrm>
              <a:off x="15114033" y="11986432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3" name="Oval 154"/>
            <p:cNvSpPr>
              <a:spLocks noChangeAspect="1" noChangeArrowheads="1"/>
            </p:cNvSpPr>
            <p:nvPr/>
          </p:nvSpPr>
          <p:spPr bwMode="auto">
            <a:xfrm>
              <a:off x="15539626" y="12284346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4" name="Oval 155"/>
            <p:cNvSpPr>
              <a:spLocks noChangeAspect="1" noChangeArrowheads="1"/>
            </p:cNvSpPr>
            <p:nvPr/>
          </p:nvSpPr>
          <p:spPr bwMode="auto">
            <a:xfrm>
              <a:off x="17860434" y="10310662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5" name="Oval 156"/>
            <p:cNvSpPr>
              <a:spLocks noChangeAspect="1" noChangeArrowheads="1"/>
            </p:cNvSpPr>
            <p:nvPr/>
          </p:nvSpPr>
          <p:spPr bwMode="auto">
            <a:xfrm>
              <a:off x="18361835" y="11911953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6" name="Oval 158"/>
            <p:cNvSpPr>
              <a:spLocks noChangeAspect="1" noChangeArrowheads="1"/>
            </p:cNvSpPr>
            <p:nvPr/>
          </p:nvSpPr>
          <p:spPr bwMode="auto">
            <a:xfrm>
              <a:off x="15050194" y="9446178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7" name="Oval 159"/>
            <p:cNvSpPr>
              <a:spLocks noChangeAspect="1" noChangeArrowheads="1"/>
            </p:cNvSpPr>
            <p:nvPr/>
          </p:nvSpPr>
          <p:spPr bwMode="auto">
            <a:xfrm>
              <a:off x="16209934" y="8902218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8" name="Oval 161"/>
            <p:cNvSpPr>
              <a:spLocks noChangeAspect="1" noChangeArrowheads="1"/>
            </p:cNvSpPr>
            <p:nvPr/>
          </p:nvSpPr>
          <p:spPr bwMode="auto">
            <a:xfrm>
              <a:off x="16775173" y="10034027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89" name="Oval 162"/>
            <p:cNvSpPr>
              <a:spLocks noChangeAspect="1" noChangeArrowheads="1"/>
            </p:cNvSpPr>
            <p:nvPr/>
          </p:nvSpPr>
          <p:spPr bwMode="auto">
            <a:xfrm>
              <a:off x="17073088" y="9862461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0" name="Oval 163"/>
            <p:cNvSpPr>
              <a:spLocks noChangeAspect="1" noChangeArrowheads="1"/>
            </p:cNvSpPr>
            <p:nvPr/>
          </p:nvSpPr>
          <p:spPr bwMode="auto">
            <a:xfrm>
              <a:off x="16519818" y="9382339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1" name="Oval 164"/>
            <p:cNvSpPr>
              <a:spLocks noChangeAspect="1" noChangeArrowheads="1"/>
            </p:cNvSpPr>
            <p:nvPr/>
          </p:nvSpPr>
          <p:spPr bwMode="auto">
            <a:xfrm>
              <a:off x="16902851" y="10129785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2" name="Oval 165"/>
            <p:cNvSpPr>
              <a:spLocks noChangeAspect="1" noChangeArrowheads="1"/>
            </p:cNvSpPr>
            <p:nvPr/>
          </p:nvSpPr>
          <p:spPr bwMode="auto">
            <a:xfrm>
              <a:off x="17115647" y="10300022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3" name="Oval 166"/>
            <p:cNvSpPr>
              <a:spLocks noChangeAspect="1" noChangeArrowheads="1"/>
            </p:cNvSpPr>
            <p:nvPr/>
          </p:nvSpPr>
          <p:spPr bwMode="auto">
            <a:xfrm>
              <a:off x="17073088" y="10193624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4" name="Oval 167"/>
            <p:cNvSpPr>
              <a:spLocks noChangeAspect="1" noChangeArrowheads="1"/>
            </p:cNvSpPr>
            <p:nvPr/>
          </p:nvSpPr>
          <p:spPr bwMode="auto">
            <a:xfrm>
              <a:off x="14293436" y="11899984"/>
              <a:ext cx="153213" cy="155951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5" name="Oval 168"/>
            <p:cNvSpPr>
              <a:spLocks noChangeAspect="1" noChangeArrowheads="1"/>
            </p:cNvSpPr>
            <p:nvPr/>
          </p:nvSpPr>
          <p:spPr bwMode="auto">
            <a:xfrm>
              <a:off x="17105007" y="10193624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6" name="Oval 169"/>
            <p:cNvSpPr>
              <a:spLocks noChangeAspect="1" noChangeArrowheads="1"/>
            </p:cNvSpPr>
            <p:nvPr/>
          </p:nvSpPr>
          <p:spPr bwMode="auto">
            <a:xfrm>
              <a:off x="16071616" y="9424898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7" name="Oval 171"/>
            <p:cNvSpPr>
              <a:spLocks noChangeAspect="1" noChangeArrowheads="1"/>
            </p:cNvSpPr>
            <p:nvPr/>
          </p:nvSpPr>
          <p:spPr bwMode="auto">
            <a:xfrm>
              <a:off x="16273773" y="9126984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8" name="Oval 173"/>
            <p:cNvSpPr>
              <a:spLocks noChangeAspect="1" noChangeArrowheads="1"/>
            </p:cNvSpPr>
            <p:nvPr/>
          </p:nvSpPr>
          <p:spPr bwMode="auto">
            <a:xfrm>
              <a:off x="17051807" y="10459619"/>
              <a:ext cx="153213" cy="155951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899" name="Oval 174"/>
            <p:cNvSpPr>
              <a:spLocks noChangeAspect="1" noChangeArrowheads="1"/>
            </p:cNvSpPr>
            <p:nvPr/>
          </p:nvSpPr>
          <p:spPr bwMode="auto">
            <a:xfrm>
              <a:off x="17211405" y="10182985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0" name="Oval 175"/>
            <p:cNvSpPr>
              <a:spLocks noChangeAspect="1" noChangeArrowheads="1"/>
            </p:cNvSpPr>
            <p:nvPr/>
          </p:nvSpPr>
          <p:spPr bwMode="auto">
            <a:xfrm>
              <a:off x="17073087" y="10459619"/>
              <a:ext cx="153213" cy="155951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1" name="Oval 176"/>
            <p:cNvSpPr>
              <a:spLocks noChangeAspect="1" noChangeArrowheads="1"/>
            </p:cNvSpPr>
            <p:nvPr/>
          </p:nvSpPr>
          <p:spPr bwMode="auto">
            <a:xfrm>
              <a:off x="17126287" y="10395781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2" name="Oval 177"/>
            <p:cNvSpPr>
              <a:spLocks noChangeAspect="1" noChangeArrowheads="1"/>
            </p:cNvSpPr>
            <p:nvPr/>
          </p:nvSpPr>
          <p:spPr bwMode="auto">
            <a:xfrm>
              <a:off x="14293436" y="11899984"/>
              <a:ext cx="153213" cy="155951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3" name="Oval 178"/>
            <p:cNvSpPr>
              <a:spLocks noChangeAspect="1" noChangeArrowheads="1"/>
            </p:cNvSpPr>
            <p:nvPr/>
          </p:nvSpPr>
          <p:spPr bwMode="auto">
            <a:xfrm>
              <a:off x="17136927" y="10417060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4" name="Oval 179"/>
            <p:cNvSpPr>
              <a:spLocks noChangeAspect="1" noChangeArrowheads="1"/>
            </p:cNvSpPr>
            <p:nvPr/>
          </p:nvSpPr>
          <p:spPr bwMode="auto">
            <a:xfrm>
              <a:off x="17147567" y="9212102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5" name="Oval 181"/>
            <p:cNvSpPr>
              <a:spLocks noChangeAspect="1" noChangeArrowheads="1"/>
            </p:cNvSpPr>
            <p:nvPr/>
          </p:nvSpPr>
          <p:spPr bwMode="auto">
            <a:xfrm>
              <a:off x="16146095" y="9169543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6" name="Oval 182"/>
            <p:cNvSpPr>
              <a:spLocks noChangeAspect="1" noChangeArrowheads="1"/>
            </p:cNvSpPr>
            <p:nvPr/>
          </p:nvSpPr>
          <p:spPr bwMode="auto">
            <a:xfrm>
              <a:off x="15592825" y="8838379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7" name="Oval 183"/>
            <p:cNvSpPr>
              <a:spLocks noChangeAspect="1" noChangeArrowheads="1"/>
            </p:cNvSpPr>
            <p:nvPr/>
          </p:nvSpPr>
          <p:spPr bwMode="auto">
            <a:xfrm>
              <a:off x="16348251" y="10801424"/>
              <a:ext cx="153213" cy="150526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8" name="Oval 184"/>
            <p:cNvSpPr>
              <a:spLocks noChangeAspect="1" noChangeArrowheads="1"/>
            </p:cNvSpPr>
            <p:nvPr/>
          </p:nvSpPr>
          <p:spPr bwMode="auto">
            <a:xfrm>
              <a:off x="16337611" y="10769504"/>
              <a:ext cx="153213" cy="150526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09" name="Oval 185"/>
            <p:cNvSpPr>
              <a:spLocks noChangeAspect="1" noChangeArrowheads="1"/>
            </p:cNvSpPr>
            <p:nvPr/>
          </p:nvSpPr>
          <p:spPr bwMode="auto">
            <a:xfrm>
              <a:off x="16326972" y="10769504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0" name="Oval 186"/>
            <p:cNvSpPr>
              <a:spLocks noChangeAspect="1" noChangeArrowheads="1"/>
            </p:cNvSpPr>
            <p:nvPr/>
          </p:nvSpPr>
          <p:spPr bwMode="auto">
            <a:xfrm>
              <a:off x="15262990" y="11889344"/>
              <a:ext cx="153213" cy="155951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1" name="Oval 187"/>
            <p:cNvSpPr>
              <a:spLocks noChangeAspect="1" noChangeArrowheads="1"/>
            </p:cNvSpPr>
            <p:nvPr/>
          </p:nvSpPr>
          <p:spPr bwMode="auto">
            <a:xfrm>
              <a:off x="15156592" y="11814865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2" name="Oval 188"/>
            <p:cNvSpPr>
              <a:spLocks noChangeAspect="1" noChangeArrowheads="1"/>
            </p:cNvSpPr>
            <p:nvPr/>
          </p:nvSpPr>
          <p:spPr bwMode="auto">
            <a:xfrm>
              <a:off x="17754036" y="9478097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3" name="Oval 190"/>
            <p:cNvSpPr>
              <a:spLocks noChangeAspect="1" noChangeArrowheads="1"/>
            </p:cNvSpPr>
            <p:nvPr/>
          </p:nvSpPr>
          <p:spPr bwMode="auto">
            <a:xfrm>
              <a:off x="15284269" y="9552576"/>
              <a:ext cx="153213" cy="155951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4" name="Oval 191"/>
            <p:cNvSpPr>
              <a:spLocks noChangeAspect="1" noChangeArrowheads="1"/>
            </p:cNvSpPr>
            <p:nvPr/>
          </p:nvSpPr>
          <p:spPr bwMode="auto">
            <a:xfrm>
              <a:off x="16413420" y="9169543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5" name="Oval 192"/>
            <p:cNvSpPr>
              <a:spLocks noChangeAspect="1" noChangeArrowheads="1"/>
            </p:cNvSpPr>
            <p:nvPr/>
          </p:nvSpPr>
          <p:spPr bwMode="auto">
            <a:xfrm>
              <a:off x="17381642" y="10022058"/>
              <a:ext cx="153213" cy="155951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6" name="Oval 193"/>
            <p:cNvSpPr>
              <a:spLocks noChangeAspect="1" noChangeArrowheads="1"/>
            </p:cNvSpPr>
            <p:nvPr/>
          </p:nvSpPr>
          <p:spPr bwMode="auto">
            <a:xfrm>
              <a:off x="16284412" y="9116344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7" name="Oval 194"/>
            <p:cNvSpPr>
              <a:spLocks noChangeAspect="1" noChangeArrowheads="1"/>
            </p:cNvSpPr>
            <p:nvPr/>
          </p:nvSpPr>
          <p:spPr bwMode="auto">
            <a:xfrm>
              <a:off x="16849652" y="10278743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8" name="Oval 195"/>
            <p:cNvSpPr>
              <a:spLocks noChangeAspect="1" noChangeArrowheads="1"/>
            </p:cNvSpPr>
            <p:nvPr/>
          </p:nvSpPr>
          <p:spPr bwMode="auto">
            <a:xfrm>
              <a:off x="16124814" y="11857424"/>
              <a:ext cx="153213" cy="155951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19" name="Oval 196"/>
            <p:cNvSpPr>
              <a:spLocks noChangeAspect="1" noChangeArrowheads="1"/>
            </p:cNvSpPr>
            <p:nvPr/>
          </p:nvSpPr>
          <p:spPr bwMode="auto">
            <a:xfrm>
              <a:off x="17456121" y="9212102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0" name="Oval 197"/>
            <p:cNvSpPr>
              <a:spLocks noChangeAspect="1" noChangeArrowheads="1"/>
            </p:cNvSpPr>
            <p:nvPr/>
          </p:nvSpPr>
          <p:spPr bwMode="auto">
            <a:xfrm>
              <a:off x="18200907" y="10950381"/>
              <a:ext cx="153213" cy="155951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1" name="Oval 198"/>
            <p:cNvSpPr>
              <a:spLocks noChangeAspect="1" noChangeArrowheads="1"/>
            </p:cNvSpPr>
            <p:nvPr/>
          </p:nvSpPr>
          <p:spPr bwMode="auto">
            <a:xfrm>
              <a:off x="16007777" y="9575186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2" name="Oval 201"/>
            <p:cNvSpPr>
              <a:spLocks noChangeAspect="1" noChangeArrowheads="1"/>
            </p:cNvSpPr>
            <p:nvPr/>
          </p:nvSpPr>
          <p:spPr bwMode="auto">
            <a:xfrm>
              <a:off x="15518346" y="9830541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3" name="Oval 202"/>
            <p:cNvSpPr>
              <a:spLocks noChangeAspect="1" noChangeArrowheads="1"/>
            </p:cNvSpPr>
            <p:nvPr/>
          </p:nvSpPr>
          <p:spPr bwMode="auto">
            <a:xfrm>
              <a:off x="15507706" y="9819902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4" name="Oval 203"/>
            <p:cNvSpPr>
              <a:spLocks noChangeAspect="1" noChangeArrowheads="1"/>
            </p:cNvSpPr>
            <p:nvPr/>
          </p:nvSpPr>
          <p:spPr bwMode="auto">
            <a:xfrm>
              <a:off x="15401308" y="12146029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5" name="Oval 204"/>
            <p:cNvSpPr>
              <a:spLocks noChangeAspect="1" noChangeArrowheads="1"/>
            </p:cNvSpPr>
            <p:nvPr/>
          </p:nvSpPr>
          <p:spPr bwMode="auto">
            <a:xfrm>
              <a:off x="15305550" y="12071550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6" name="Oval 206"/>
            <p:cNvSpPr>
              <a:spLocks noChangeAspect="1" noChangeArrowheads="1"/>
            </p:cNvSpPr>
            <p:nvPr/>
          </p:nvSpPr>
          <p:spPr bwMode="auto">
            <a:xfrm>
              <a:off x="15475786" y="12209868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7" name="Oval 207"/>
            <p:cNvSpPr>
              <a:spLocks noChangeAspect="1" noChangeArrowheads="1"/>
            </p:cNvSpPr>
            <p:nvPr/>
          </p:nvSpPr>
          <p:spPr bwMode="auto">
            <a:xfrm>
              <a:off x="18147709" y="10342582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8" name="Oval 208"/>
            <p:cNvSpPr>
              <a:spLocks noChangeAspect="1" noChangeArrowheads="1"/>
            </p:cNvSpPr>
            <p:nvPr/>
          </p:nvSpPr>
          <p:spPr bwMode="auto">
            <a:xfrm>
              <a:off x="18243467" y="10374501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29" name="Oval 210"/>
            <p:cNvSpPr>
              <a:spLocks noChangeAspect="1" noChangeArrowheads="1"/>
            </p:cNvSpPr>
            <p:nvPr/>
          </p:nvSpPr>
          <p:spPr bwMode="auto">
            <a:xfrm>
              <a:off x="16487898" y="12071550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0" name="Oval 211"/>
            <p:cNvSpPr>
              <a:spLocks noChangeAspect="1" noChangeArrowheads="1"/>
            </p:cNvSpPr>
            <p:nvPr/>
          </p:nvSpPr>
          <p:spPr bwMode="auto">
            <a:xfrm>
              <a:off x="15188511" y="11676547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1" name="Oval 212"/>
            <p:cNvSpPr>
              <a:spLocks noChangeAspect="1" noChangeArrowheads="1"/>
            </p:cNvSpPr>
            <p:nvPr/>
          </p:nvSpPr>
          <p:spPr bwMode="auto">
            <a:xfrm>
              <a:off x="17551879" y="9212102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2" name="Oval 214"/>
            <p:cNvSpPr>
              <a:spLocks noChangeAspect="1" noChangeArrowheads="1"/>
            </p:cNvSpPr>
            <p:nvPr/>
          </p:nvSpPr>
          <p:spPr bwMode="auto">
            <a:xfrm>
              <a:off x="16231212" y="10300022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3" name="Oval 215"/>
            <p:cNvSpPr>
              <a:spLocks noChangeAspect="1" noChangeArrowheads="1"/>
            </p:cNvSpPr>
            <p:nvPr/>
          </p:nvSpPr>
          <p:spPr bwMode="auto">
            <a:xfrm>
              <a:off x="15241710" y="8657502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4" name="Oval 216"/>
            <p:cNvSpPr>
              <a:spLocks noChangeAspect="1" noChangeArrowheads="1"/>
            </p:cNvSpPr>
            <p:nvPr/>
          </p:nvSpPr>
          <p:spPr bwMode="auto">
            <a:xfrm>
              <a:off x="14869316" y="12305626"/>
              <a:ext cx="153213" cy="155951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5" name="Oval 217"/>
            <p:cNvSpPr>
              <a:spLocks noChangeAspect="1" noChangeArrowheads="1"/>
            </p:cNvSpPr>
            <p:nvPr/>
          </p:nvSpPr>
          <p:spPr bwMode="auto">
            <a:xfrm>
              <a:off x="18361834" y="10438340"/>
              <a:ext cx="153213" cy="155951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6" name="Oval 219"/>
            <p:cNvSpPr>
              <a:spLocks noChangeAspect="1" noChangeArrowheads="1"/>
            </p:cNvSpPr>
            <p:nvPr/>
          </p:nvSpPr>
          <p:spPr bwMode="auto">
            <a:xfrm>
              <a:off x="14890595" y="9040535"/>
              <a:ext cx="153213" cy="155951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7" name="Oval 221"/>
            <p:cNvSpPr>
              <a:spLocks noChangeAspect="1" noChangeArrowheads="1"/>
            </p:cNvSpPr>
            <p:nvPr/>
          </p:nvSpPr>
          <p:spPr bwMode="auto">
            <a:xfrm>
              <a:off x="17381642" y="11111308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8" name="Oval 222"/>
            <p:cNvSpPr>
              <a:spLocks noChangeAspect="1" noChangeArrowheads="1"/>
            </p:cNvSpPr>
            <p:nvPr/>
          </p:nvSpPr>
          <p:spPr bwMode="auto">
            <a:xfrm>
              <a:off x="15454506" y="11954512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39" name="Oval 223"/>
            <p:cNvSpPr>
              <a:spLocks noChangeAspect="1" noChangeArrowheads="1"/>
            </p:cNvSpPr>
            <p:nvPr/>
          </p:nvSpPr>
          <p:spPr bwMode="auto">
            <a:xfrm>
              <a:off x="15624743" y="12092830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0" name="Oval 224"/>
            <p:cNvSpPr>
              <a:spLocks noChangeAspect="1" noChangeArrowheads="1"/>
            </p:cNvSpPr>
            <p:nvPr/>
          </p:nvSpPr>
          <p:spPr bwMode="auto">
            <a:xfrm>
              <a:off x="16817732" y="12188588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1" name="Oval 225"/>
            <p:cNvSpPr>
              <a:spLocks noChangeAspect="1" noChangeArrowheads="1"/>
            </p:cNvSpPr>
            <p:nvPr/>
          </p:nvSpPr>
          <p:spPr bwMode="auto">
            <a:xfrm>
              <a:off x="17647638" y="9339780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2" name="Oval 226"/>
            <p:cNvSpPr>
              <a:spLocks noChangeAspect="1" noChangeArrowheads="1"/>
            </p:cNvSpPr>
            <p:nvPr/>
          </p:nvSpPr>
          <p:spPr bwMode="auto">
            <a:xfrm>
              <a:off x="18351195" y="11933233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3" name="Oval 228"/>
            <p:cNvSpPr>
              <a:spLocks noChangeAspect="1" noChangeArrowheads="1"/>
            </p:cNvSpPr>
            <p:nvPr/>
          </p:nvSpPr>
          <p:spPr bwMode="auto">
            <a:xfrm>
              <a:off x="15901378" y="10342582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4" name="Oval 229"/>
            <p:cNvSpPr>
              <a:spLocks noChangeAspect="1" noChangeArrowheads="1"/>
            </p:cNvSpPr>
            <p:nvPr/>
          </p:nvSpPr>
          <p:spPr bwMode="auto">
            <a:xfrm>
              <a:off x="17232685" y="12551671"/>
              <a:ext cx="153213" cy="153213"/>
            </a:xfrm>
            <a:prstGeom prst="ellipse">
              <a:avLst/>
            </a:prstGeom>
            <a:solidFill>
              <a:srgbClr val="80FF0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5" name="Oval 230"/>
            <p:cNvSpPr>
              <a:spLocks noChangeAspect="1" noChangeArrowheads="1"/>
            </p:cNvSpPr>
            <p:nvPr/>
          </p:nvSpPr>
          <p:spPr bwMode="auto">
            <a:xfrm>
              <a:off x="17339083" y="12392074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6" name="Oval 231"/>
            <p:cNvSpPr>
              <a:spLocks noChangeAspect="1" noChangeArrowheads="1"/>
            </p:cNvSpPr>
            <p:nvPr/>
          </p:nvSpPr>
          <p:spPr bwMode="auto">
            <a:xfrm>
              <a:off x="18211548" y="12156669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7" name="Oval 232"/>
            <p:cNvSpPr>
              <a:spLocks noChangeAspect="1" noChangeArrowheads="1"/>
            </p:cNvSpPr>
            <p:nvPr/>
          </p:nvSpPr>
          <p:spPr bwMode="auto">
            <a:xfrm>
              <a:off x="17179486" y="12381434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8" name="Oval 233"/>
            <p:cNvSpPr>
              <a:spLocks noChangeAspect="1" noChangeArrowheads="1"/>
            </p:cNvSpPr>
            <p:nvPr/>
          </p:nvSpPr>
          <p:spPr bwMode="auto">
            <a:xfrm>
              <a:off x="16114175" y="12114109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49" name="Oval 234"/>
            <p:cNvSpPr>
              <a:spLocks noChangeAspect="1" noChangeArrowheads="1"/>
            </p:cNvSpPr>
            <p:nvPr/>
          </p:nvSpPr>
          <p:spPr bwMode="auto">
            <a:xfrm>
              <a:off x="18232827" y="11997071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0" name="Oval 235"/>
            <p:cNvSpPr>
              <a:spLocks noChangeAspect="1" noChangeArrowheads="1"/>
            </p:cNvSpPr>
            <p:nvPr/>
          </p:nvSpPr>
          <p:spPr bwMode="auto">
            <a:xfrm>
              <a:off x="18317946" y="11922593"/>
              <a:ext cx="153213" cy="150526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1" name="Oval 236"/>
            <p:cNvSpPr>
              <a:spLocks noChangeAspect="1" noChangeArrowheads="1"/>
            </p:cNvSpPr>
            <p:nvPr/>
          </p:nvSpPr>
          <p:spPr bwMode="auto">
            <a:xfrm>
              <a:off x="18415033" y="11846784"/>
              <a:ext cx="153213" cy="155951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2" name="Oval 238"/>
            <p:cNvSpPr>
              <a:spLocks noChangeAspect="1" noChangeArrowheads="1"/>
            </p:cNvSpPr>
            <p:nvPr/>
          </p:nvSpPr>
          <p:spPr bwMode="auto">
            <a:xfrm>
              <a:off x="15507705" y="9777341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3" name="Oval 239"/>
            <p:cNvSpPr>
              <a:spLocks noChangeAspect="1" noChangeArrowheads="1"/>
            </p:cNvSpPr>
            <p:nvPr/>
          </p:nvSpPr>
          <p:spPr bwMode="auto">
            <a:xfrm>
              <a:off x="15720502" y="12018351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4" name="Oval 240"/>
            <p:cNvSpPr>
              <a:spLocks noChangeAspect="1" noChangeArrowheads="1"/>
            </p:cNvSpPr>
            <p:nvPr/>
          </p:nvSpPr>
          <p:spPr bwMode="auto">
            <a:xfrm>
              <a:off x="17296523" y="12348185"/>
              <a:ext cx="153213" cy="155951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5" name="Oval 241"/>
            <p:cNvSpPr>
              <a:spLocks noChangeAspect="1" noChangeArrowheads="1"/>
            </p:cNvSpPr>
            <p:nvPr/>
          </p:nvSpPr>
          <p:spPr bwMode="auto">
            <a:xfrm>
              <a:off x="17307163" y="12358825"/>
              <a:ext cx="153213" cy="155951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6" name="Oval 242"/>
            <p:cNvSpPr>
              <a:spLocks noChangeAspect="1" noChangeArrowheads="1"/>
            </p:cNvSpPr>
            <p:nvPr/>
          </p:nvSpPr>
          <p:spPr bwMode="auto">
            <a:xfrm>
              <a:off x="15284269" y="8668142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7" name="Oval 244"/>
            <p:cNvSpPr>
              <a:spLocks noChangeAspect="1" noChangeArrowheads="1"/>
            </p:cNvSpPr>
            <p:nvPr/>
          </p:nvSpPr>
          <p:spPr bwMode="auto">
            <a:xfrm>
              <a:off x="15943938" y="10331942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8" name="Oval 245"/>
            <p:cNvSpPr>
              <a:spLocks noChangeAspect="1" noChangeArrowheads="1"/>
            </p:cNvSpPr>
            <p:nvPr/>
          </p:nvSpPr>
          <p:spPr bwMode="auto">
            <a:xfrm>
              <a:off x="17562519" y="10374501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59" name="Oval 246"/>
            <p:cNvSpPr>
              <a:spLocks noChangeAspect="1" noChangeArrowheads="1"/>
            </p:cNvSpPr>
            <p:nvPr/>
          </p:nvSpPr>
          <p:spPr bwMode="auto">
            <a:xfrm>
              <a:off x="15986496" y="10022057"/>
              <a:ext cx="153213" cy="155951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0" name="Oval 247"/>
            <p:cNvSpPr>
              <a:spLocks noChangeAspect="1" noChangeArrowheads="1"/>
            </p:cNvSpPr>
            <p:nvPr/>
          </p:nvSpPr>
          <p:spPr bwMode="auto">
            <a:xfrm>
              <a:off x="14901236" y="12039631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1" name="Oval 248"/>
            <p:cNvSpPr>
              <a:spLocks noChangeAspect="1" noChangeArrowheads="1"/>
            </p:cNvSpPr>
            <p:nvPr/>
          </p:nvSpPr>
          <p:spPr bwMode="auto">
            <a:xfrm>
              <a:off x="14826757" y="12082190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2" name="Oval 249"/>
            <p:cNvSpPr>
              <a:spLocks noChangeAspect="1" noChangeArrowheads="1"/>
            </p:cNvSpPr>
            <p:nvPr/>
          </p:nvSpPr>
          <p:spPr bwMode="auto">
            <a:xfrm>
              <a:off x="14933156" y="12466553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3" name="Oval 250"/>
            <p:cNvSpPr>
              <a:spLocks noChangeAspect="1" noChangeArrowheads="1"/>
            </p:cNvSpPr>
            <p:nvPr/>
          </p:nvSpPr>
          <p:spPr bwMode="auto">
            <a:xfrm>
              <a:off x="17179486" y="9265301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4" name="Oval 253"/>
            <p:cNvSpPr>
              <a:spLocks noChangeAspect="1" noChangeArrowheads="1"/>
            </p:cNvSpPr>
            <p:nvPr/>
          </p:nvSpPr>
          <p:spPr bwMode="auto">
            <a:xfrm>
              <a:off x="17934913" y="10599267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5" name="Oval 254"/>
            <p:cNvSpPr>
              <a:spLocks noChangeAspect="1" noChangeArrowheads="1"/>
            </p:cNvSpPr>
            <p:nvPr/>
          </p:nvSpPr>
          <p:spPr bwMode="auto">
            <a:xfrm>
              <a:off x="15358748" y="8454016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6" name="Oval 255"/>
            <p:cNvSpPr>
              <a:spLocks noChangeAspect="1" noChangeArrowheads="1"/>
            </p:cNvSpPr>
            <p:nvPr/>
          </p:nvSpPr>
          <p:spPr bwMode="auto">
            <a:xfrm>
              <a:off x="14208318" y="11868063"/>
              <a:ext cx="153213" cy="155951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7" name="Oval 256"/>
            <p:cNvSpPr>
              <a:spLocks noChangeAspect="1" noChangeArrowheads="1"/>
            </p:cNvSpPr>
            <p:nvPr/>
          </p:nvSpPr>
          <p:spPr bwMode="auto">
            <a:xfrm>
              <a:off x="14624601" y="11997071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8" name="Oval 258"/>
            <p:cNvSpPr>
              <a:spLocks noChangeAspect="1" noChangeArrowheads="1"/>
            </p:cNvSpPr>
            <p:nvPr/>
          </p:nvSpPr>
          <p:spPr bwMode="auto">
            <a:xfrm>
              <a:off x="15188511" y="8763900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69" name="Oval 259"/>
            <p:cNvSpPr>
              <a:spLocks noChangeAspect="1" noChangeArrowheads="1"/>
            </p:cNvSpPr>
            <p:nvPr/>
          </p:nvSpPr>
          <p:spPr bwMode="auto">
            <a:xfrm>
              <a:off x="15082113" y="8987336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0" name="Oval 261"/>
            <p:cNvSpPr>
              <a:spLocks noChangeAspect="1" noChangeArrowheads="1"/>
            </p:cNvSpPr>
            <p:nvPr/>
          </p:nvSpPr>
          <p:spPr bwMode="auto">
            <a:xfrm>
              <a:off x="14848037" y="9798621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1" name="Oval 262"/>
            <p:cNvSpPr>
              <a:spLocks noChangeAspect="1" noChangeArrowheads="1"/>
            </p:cNvSpPr>
            <p:nvPr/>
          </p:nvSpPr>
          <p:spPr bwMode="auto">
            <a:xfrm>
              <a:off x="18030671" y="10663105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2" name="Oval 263"/>
            <p:cNvSpPr>
              <a:spLocks noChangeAspect="1" noChangeArrowheads="1"/>
            </p:cNvSpPr>
            <p:nvPr/>
          </p:nvSpPr>
          <p:spPr bwMode="auto">
            <a:xfrm>
              <a:off x="16252492" y="10395781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3" name="Oval 264"/>
            <p:cNvSpPr>
              <a:spLocks noChangeAspect="1" noChangeArrowheads="1"/>
            </p:cNvSpPr>
            <p:nvPr/>
          </p:nvSpPr>
          <p:spPr bwMode="auto">
            <a:xfrm>
              <a:off x="15103393" y="12711268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4" name="Oval 265"/>
            <p:cNvSpPr>
              <a:spLocks noChangeAspect="1" noChangeArrowheads="1"/>
            </p:cNvSpPr>
            <p:nvPr/>
          </p:nvSpPr>
          <p:spPr bwMode="auto">
            <a:xfrm>
              <a:off x="15114032" y="12594230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5" name="Oval 266"/>
            <p:cNvSpPr>
              <a:spLocks noChangeAspect="1" noChangeArrowheads="1"/>
            </p:cNvSpPr>
            <p:nvPr/>
          </p:nvSpPr>
          <p:spPr bwMode="auto">
            <a:xfrm>
              <a:off x="15135312" y="8955416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6" name="Oval 267"/>
            <p:cNvSpPr>
              <a:spLocks noChangeAspect="1" noChangeArrowheads="1"/>
            </p:cNvSpPr>
            <p:nvPr/>
          </p:nvSpPr>
          <p:spPr bwMode="auto">
            <a:xfrm>
              <a:off x="18393754" y="10983630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7" name="Oval 269"/>
            <p:cNvSpPr>
              <a:spLocks noChangeAspect="1" noChangeArrowheads="1"/>
            </p:cNvSpPr>
            <p:nvPr/>
          </p:nvSpPr>
          <p:spPr bwMode="auto">
            <a:xfrm>
              <a:off x="14752278" y="9029895"/>
              <a:ext cx="153213" cy="155951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8" name="Oval 270"/>
            <p:cNvSpPr>
              <a:spLocks noChangeAspect="1" noChangeArrowheads="1"/>
            </p:cNvSpPr>
            <p:nvPr/>
          </p:nvSpPr>
          <p:spPr bwMode="auto">
            <a:xfrm>
              <a:off x="15262989" y="8560414"/>
              <a:ext cx="153213" cy="155951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79" name="Oval 272"/>
            <p:cNvSpPr>
              <a:spLocks noChangeAspect="1" noChangeArrowheads="1"/>
            </p:cNvSpPr>
            <p:nvPr/>
          </p:nvSpPr>
          <p:spPr bwMode="auto">
            <a:xfrm>
              <a:off x="16413420" y="9766702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0" name="Oval 273"/>
            <p:cNvSpPr>
              <a:spLocks noChangeAspect="1" noChangeArrowheads="1"/>
            </p:cNvSpPr>
            <p:nvPr/>
          </p:nvSpPr>
          <p:spPr bwMode="auto">
            <a:xfrm>
              <a:off x="17796595" y="10514148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1" name="Oval 274"/>
            <p:cNvSpPr>
              <a:spLocks noChangeAspect="1" noChangeArrowheads="1"/>
            </p:cNvSpPr>
            <p:nvPr/>
          </p:nvSpPr>
          <p:spPr bwMode="auto">
            <a:xfrm>
              <a:off x="16817732" y="10182985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2" name="Oval 275"/>
            <p:cNvSpPr>
              <a:spLocks noChangeAspect="1" noChangeArrowheads="1"/>
            </p:cNvSpPr>
            <p:nvPr/>
          </p:nvSpPr>
          <p:spPr bwMode="auto">
            <a:xfrm>
              <a:off x="14762919" y="12103470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3" name="Oval 276"/>
            <p:cNvSpPr>
              <a:spLocks noChangeAspect="1" noChangeArrowheads="1"/>
            </p:cNvSpPr>
            <p:nvPr/>
          </p:nvSpPr>
          <p:spPr bwMode="auto">
            <a:xfrm>
              <a:off x="14528843" y="11986432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4" name="Oval 277"/>
            <p:cNvSpPr>
              <a:spLocks noChangeAspect="1" noChangeArrowheads="1"/>
            </p:cNvSpPr>
            <p:nvPr/>
          </p:nvSpPr>
          <p:spPr bwMode="auto">
            <a:xfrm>
              <a:off x="14624601" y="12039631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5" name="Oval 278"/>
            <p:cNvSpPr>
              <a:spLocks noChangeAspect="1" noChangeArrowheads="1"/>
            </p:cNvSpPr>
            <p:nvPr/>
          </p:nvSpPr>
          <p:spPr bwMode="auto">
            <a:xfrm>
              <a:off x="17722116" y="10406420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6" name="Oval 279"/>
            <p:cNvSpPr>
              <a:spLocks noChangeAspect="1" noChangeArrowheads="1"/>
            </p:cNvSpPr>
            <p:nvPr/>
          </p:nvSpPr>
          <p:spPr bwMode="auto">
            <a:xfrm>
              <a:off x="18457593" y="11708466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7" name="Oval 281"/>
            <p:cNvSpPr>
              <a:spLocks noChangeAspect="1" noChangeArrowheads="1"/>
            </p:cNvSpPr>
            <p:nvPr/>
          </p:nvSpPr>
          <p:spPr bwMode="auto">
            <a:xfrm>
              <a:off x="14741638" y="9040535"/>
              <a:ext cx="153213" cy="155951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8" name="Oval 282"/>
            <p:cNvSpPr>
              <a:spLocks noChangeAspect="1" noChangeArrowheads="1"/>
            </p:cNvSpPr>
            <p:nvPr/>
          </p:nvSpPr>
          <p:spPr bwMode="auto">
            <a:xfrm>
              <a:off x="15603464" y="9105704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89" name="Oval 284"/>
            <p:cNvSpPr>
              <a:spLocks noChangeAspect="1" noChangeArrowheads="1"/>
            </p:cNvSpPr>
            <p:nvPr/>
          </p:nvSpPr>
          <p:spPr bwMode="auto">
            <a:xfrm>
              <a:off x="15943937" y="10448980"/>
              <a:ext cx="153213" cy="155951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0" name="Oval 285"/>
            <p:cNvSpPr>
              <a:spLocks noChangeAspect="1" noChangeArrowheads="1"/>
            </p:cNvSpPr>
            <p:nvPr/>
          </p:nvSpPr>
          <p:spPr bwMode="auto">
            <a:xfrm>
              <a:off x="15986497" y="10289383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1" name="Oval 286"/>
            <p:cNvSpPr>
              <a:spLocks noChangeAspect="1" noChangeArrowheads="1"/>
            </p:cNvSpPr>
            <p:nvPr/>
          </p:nvSpPr>
          <p:spPr bwMode="auto">
            <a:xfrm>
              <a:off x="16092895" y="12294986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2" name="Oval 287"/>
            <p:cNvSpPr>
              <a:spLocks noChangeAspect="1" noChangeArrowheads="1"/>
            </p:cNvSpPr>
            <p:nvPr/>
          </p:nvSpPr>
          <p:spPr bwMode="auto">
            <a:xfrm>
              <a:off x="14752279" y="11793585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3" name="Oval 288"/>
            <p:cNvSpPr>
              <a:spLocks noChangeAspect="1" noChangeArrowheads="1"/>
            </p:cNvSpPr>
            <p:nvPr/>
          </p:nvSpPr>
          <p:spPr bwMode="auto">
            <a:xfrm>
              <a:off x="16690055" y="12220507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4" name="Oval 289"/>
            <p:cNvSpPr>
              <a:spLocks noChangeAspect="1" noChangeArrowheads="1"/>
            </p:cNvSpPr>
            <p:nvPr/>
          </p:nvSpPr>
          <p:spPr bwMode="auto">
            <a:xfrm>
              <a:off x="17658278" y="10385141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5" name="Oval 290"/>
            <p:cNvSpPr>
              <a:spLocks noChangeAspect="1" noChangeArrowheads="1"/>
            </p:cNvSpPr>
            <p:nvPr/>
          </p:nvSpPr>
          <p:spPr bwMode="auto">
            <a:xfrm>
              <a:off x="18457593" y="11708466"/>
              <a:ext cx="153213" cy="153213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6" name="Oval 292"/>
            <p:cNvSpPr>
              <a:spLocks noChangeAspect="1" noChangeArrowheads="1"/>
            </p:cNvSpPr>
            <p:nvPr/>
          </p:nvSpPr>
          <p:spPr bwMode="auto">
            <a:xfrm>
              <a:off x="15411947" y="8944777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7" name="Oval 293"/>
            <p:cNvSpPr>
              <a:spLocks noChangeAspect="1" noChangeArrowheads="1"/>
            </p:cNvSpPr>
            <p:nvPr/>
          </p:nvSpPr>
          <p:spPr bwMode="auto">
            <a:xfrm>
              <a:off x="16232130" y="9692107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8" name="Oval 295"/>
            <p:cNvSpPr>
              <a:spLocks noChangeAspect="1" noChangeArrowheads="1"/>
            </p:cNvSpPr>
            <p:nvPr/>
          </p:nvSpPr>
          <p:spPr bwMode="auto">
            <a:xfrm>
              <a:off x="18627830" y="11207066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999" name="Oval 296"/>
            <p:cNvSpPr>
              <a:spLocks noChangeAspect="1" noChangeArrowheads="1"/>
            </p:cNvSpPr>
            <p:nvPr/>
          </p:nvSpPr>
          <p:spPr bwMode="auto">
            <a:xfrm>
              <a:off x="18638470" y="11207066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0" name="Oval 297"/>
            <p:cNvSpPr>
              <a:spLocks noChangeAspect="1" noChangeArrowheads="1"/>
            </p:cNvSpPr>
            <p:nvPr/>
          </p:nvSpPr>
          <p:spPr bwMode="auto">
            <a:xfrm>
              <a:off x="16390810" y="9766702"/>
              <a:ext cx="153213" cy="150526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1" name="Oval 298"/>
            <p:cNvSpPr>
              <a:spLocks noChangeAspect="1" noChangeArrowheads="1"/>
            </p:cNvSpPr>
            <p:nvPr/>
          </p:nvSpPr>
          <p:spPr bwMode="auto">
            <a:xfrm>
              <a:off x="17094368" y="10673745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2" name="Oval 299"/>
            <p:cNvSpPr>
              <a:spLocks noChangeAspect="1" noChangeArrowheads="1"/>
            </p:cNvSpPr>
            <p:nvPr/>
          </p:nvSpPr>
          <p:spPr bwMode="auto">
            <a:xfrm>
              <a:off x="14688440" y="11933233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3" name="Oval 300"/>
            <p:cNvSpPr>
              <a:spLocks noChangeAspect="1" noChangeArrowheads="1"/>
            </p:cNvSpPr>
            <p:nvPr/>
          </p:nvSpPr>
          <p:spPr bwMode="auto">
            <a:xfrm>
              <a:off x="14645881" y="11943872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4" name="Oval 302"/>
            <p:cNvSpPr>
              <a:spLocks noChangeAspect="1" noChangeArrowheads="1"/>
            </p:cNvSpPr>
            <p:nvPr/>
          </p:nvSpPr>
          <p:spPr bwMode="auto">
            <a:xfrm>
              <a:off x="16071615" y="9148263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5" name="Oval 304"/>
            <p:cNvSpPr>
              <a:spLocks noChangeAspect="1" noChangeArrowheads="1"/>
            </p:cNvSpPr>
            <p:nvPr/>
          </p:nvSpPr>
          <p:spPr bwMode="auto">
            <a:xfrm>
              <a:off x="14741639" y="9596465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6" name="Oval 305"/>
            <p:cNvSpPr>
              <a:spLocks noChangeAspect="1" noChangeArrowheads="1"/>
            </p:cNvSpPr>
            <p:nvPr/>
          </p:nvSpPr>
          <p:spPr bwMode="auto">
            <a:xfrm>
              <a:off x="18115789" y="9915659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7" name="Oval 306"/>
            <p:cNvSpPr>
              <a:spLocks noChangeAspect="1" noChangeArrowheads="1"/>
            </p:cNvSpPr>
            <p:nvPr/>
          </p:nvSpPr>
          <p:spPr bwMode="auto">
            <a:xfrm>
              <a:off x="14741639" y="9745422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8" name="Oval 307"/>
            <p:cNvSpPr>
              <a:spLocks noChangeAspect="1" noChangeArrowheads="1"/>
            </p:cNvSpPr>
            <p:nvPr/>
          </p:nvSpPr>
          <p:spPr bwMode="auto">
            <a:xfrm>
              <a:off x="18115789" y="9830541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09" name="Oval 308"/>
            <p:cNvSpPr>
              <a:spLocks noChangeAspect="1" noChangeArrowheads="1"/>
            </p:cNvSpPr>
            <p:nvPr/>
          </p:nvSpPr>
          <p:spPr bwMode="auto">
            <a:xfrm>
              <a:off x="15071473" y="12914755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0" name="Oval 309"/>
            <p:cNvSpPr>
              <a:spLocks noChangeAspect="1" noChangeArrowheads="1"/>
            </p:cNvSpPr>
            <p:nvPr/>
          </p:nvSpPr>
          <p:spPr bwMode="auto">
            <a:xfrm>
              <a:off x="15092752" y="12828306"/>
              <a:ext cx="153213" cy="155951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1" name="Oval 310"/>
            <p:cNvSpPr>
              <a:spLocks noChangeAspect="1" noChangeArrowheads="1"/>
            </p:cNvSpPr>
            <p:nvPr/>
          </p:nvSpPr>
          <p:spPr bwMode="auto">
            <a:xfrm>
              <a:off x="15145951" y="12785747"/>
              <a:ext cx="153213" cy="155951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2" name="Oval 311"/>
            <p:cNvSpPr>
              <a:spLocks noChangeAspect="1" noChangeArrowheads="1"/>
            </p:cNvSpPr>
            <p:nvPr/>
          </p:nvSpPr>
          <p:spPr bwMode="auto">
            <a:xfrm>
              <a:off x="18115789" y="9862460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3" name="Oval 313"/>
            <p:cNvSpPr>
              <a:spLocks noChangeAspect="1" noChangeArrowheads="1"/>
            </p:cNvSpPr>
            <p:nvPr/>
          </p:nvSpPr>
          <p:spPr bwMode="auto">
            <a:xfrm>
              <a:off x="14741639" y="9488737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4" name="Oval 314"/>
            <p:cNvSpPr>
              <a:spLocks noChangeAspect="1" noChangeArrowheads="1"/>
            </p:cNvSpPr>
            <p:nvPr/>
          </p:nvSpPr>
          <p:spPr bwMode="auto">
            <a:xfrm>
              <a:off x="15156592" y="8485935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5" name="Oval 316"/>
            <p:cNvSpPr>
              <a:spLocks noChangeAspect="1" noChangeArrowheads="1"/>
            </p:cNvSpPr>
            <p:nvPr/>
          </p:nvSpPr>
          <p:spPr bwMode="auto">
            <a:xfrm>
              <a:off x="15114032" y="9787981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6" name="Oval 317"/>
            <p:cNvSpPr>
              <a:spLocks noChangeAspect="1" noChangeArrowheads="1"/>
            </p:cNvSpPr>
            <p:nvPr/>
          </p:nvSpPr>
          <p:spPr bwMode="auto">
            <a:xfrm>
              <a:off x="15092753" y="12509112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7" name="Oval 318"/>
            <p:cNvSpPr>
              <a:spLocks noChangeAspect="1" noChangeArrowheads="1"/>
            </p:cNvSpPr>
            <p:nvPr/>
          </p:nvSpPr>
          <p:spPr bwMode="auto">
            <a:xfrm>
              <a:off x="14816118" y="8721341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8" name="Oval 319"/>
            <p:cNvSpPr>
              <a:spLocks noChangeAspect="1" noChangeArrowheads="1"/>
            </p:cNvSpPr>
            <p:nvPr/>
          </p:nvSpPr>
          <p:spPr bwMode="auto">
            <a:xfrm>
              <a:off x="15231070" y="12413353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19" name="Oval 320"/>
            <p:cNvSpPr>
              <a:spLocks noChangeAspect="1" noChangeArrowheads="1"/>
            </p:cNvSpPr>
            <p:nvPr/>
          </p:nvSpPr>
          <p:spPr bwMode="auto">
            <a:xfrm>
              <a:off x="15752420" y="10950380"/>
              <a:ext cx="153213" cy="155951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0" name="Oval 321"/>
            <p:cNvSpPr>
              <a:spLocks noChangeAspect="1" noChangeArrowheads="1"/>
            </p:cNvSpPr>
            <p:nvPr/>
          </p:nvSpPr>
          <p:spPr bwMode="auto">
            <a:xfrm>
              <a:off x="15199151" y="12541031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1" name="Oval 322"/>
            <p:cNvSpPr>
              <a:spLocks noChangeAspect="1" noChangeArrowheads="1"/>
            </p:cNvSpPr>
            <p:nvPr/>
          </p:nvSpPr>
          <p:spPr bwMode="auto">
            <a:xfrm>
              <a:off x="18691668" y="10907821"/>
              <a:ext cx="153213" cy="155951"/>
            </a:xfrm>
            <a:prstGeom prst="ellipse">
              <a:avLst/>
            </a:prstGeom>
            <a:solidFill>
              <a:srgbClr val="A0A4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2" name="Oval 324"/>
            <p:cNvSpPr>
              <a:spLocks noChangeAspect="1" noChangeArrowheads="1"/>
            </p:cNvSpPr>
            <p:nvPr/>
          </p:nvSpPr>
          <p:spPr bwMode="auto">
            <a:xfrm>
              <a:off x="14720359" y="8955416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3" name="Oval 325"/>
            <p:cNvSpPr>
              <a:spLocks noChangeAspect="1" noChangeArrowheads="1"/>
            </p:cNvSpPr>
            <p:nvPr/>
          </p:nvSpPr>
          <p:spPr bwMode="auto">
            <a:xfrm>
              <a:off x="15284268" y="8624253"/>
              <a:ext cx="153213" cy="155951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4" name="Oval 327"/>
            <p:cNvSpPr>
              <a:spLocks noChangeAspect="1" noChangeArrowheads="1"/>
            </p:cNvSpPr>
            <p:nvPr/>
          </p:nvSpPr>
          <p:spPr bwMode="auto">
            <a:xfrm>
              <a:off x="15167231" y="8955416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5" name="Oval 328"/>
            <p:cNvSpPr>
              <a:spLocks noChangeAspect="1" noChangeArrowheads="1"/>
            </p:cNvSpPr>
            <p:nvPr/>
          </p:nvSpPr>
          <p:spPr bwMode="auto">
            <a:xfrm>
              <a:off x="16060975" y="10140425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6" name="Oval 329"/>
            <p:cNvSpPr>
              <a:spLocks noChangeAspect="1" noChangeArrowheads="1"/>
            </p:cNvSpPr>
            <p:nvPr/>
          </p:nvSpPr>
          <p:spPr bwMode="auto">
            <a:xfrm>
              <a:off x="14975715" y="12135389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7" name="Oval 330"/>
            <p:cNvSpPr>
              <a:spLocks noChangeAspect="1" noChangeArrowheads="1"/>
            </p:cNvSpPr>
            <p:nvPr/>
          </p:nvSpPr>
          <p:spPr bwMode="auto">
            <a:xfrm>
              <a:off x="15145952" y="12199228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8" name="Oval 331"/>
            <p:cNvSpPr>
              <a:spLocks noChangeAspect="1" noChangeArrowheads="1"/>
            </p:cNvSpPr>
            <p:nvPr/>
          </p:nvSpPr>
          <p:spPr bwMode="auto">
            <a:xfrm>
              <a:off x="16839012" y="12146029"/>
              <a:ext cx="153213" cy="153213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29" name="Oval 332"/>
            <p:cNvSpPr>
              <a:spLocks noChangeAspect="1" noChangeArrowheads="1"/>
            </p:cNvSpPr>
            <p:nvPr/>
          </p:nvSpPr>
          <p:spPr bwMode="auto">
            <a:xfrm>
              <a:off x="17381642" y="11196426"/>
              <a:ext cx="153213" cy="153213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0" name="Oval 334"/>
            <p:cNvSpPr>
              <a:spLocks noChangeAspect="1" noChangeArrowheads="1"/>
            </p:cNvSpPr>
            <p:nvPr/>
          </p:nvSpPr>
          <p:spPr bwMode="auto">
            <a:xfrm>
              <a:off x="14794838" y="8923497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1" name="Oval 335"/>
            <p:cNvSpPr>
              <a:spLocks noChangeAspect="1" noChangeArrowheads="1"/>
            </p:cNvSpPr>
            <p:nvPr/>
          </p:nvSpPr>
          <p:spPr bwMode="auto">
            <a:xfrm>
              <a:off x="15305549" y="9190823"/>
              <a:ext cx="153213" cy="153213"/>
            </a:xfrm>
            <a:prstGeom prst="ellipse">
              <a:avLst/>
            </a:prstGeom>
            <a:solidFill>
              <a:srgbClr val="E3D51B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2" name="Oval 337"/>
            <p:cNvSpPr>
              <a:spLocks noChangeAspect="1" noChangeArrowheads="1"/>
            </p:cNvSpPr>
            <p:nvPr/>
          </p:nvSpPr>
          <p:spPr bwMode="auto">
            <a:xfrm>
              <a:off x="14986354" y="9563216"/>
              <a:ext cx="153213" cy="155951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3" name="Oval 338"/>
            <p:cNvSpPr>
              <a:spLocks noChangeAspect="1" noChangeArrowheads="1"/>
            </p:cNvSpPr>
            <p:nvPr/>
          </p:nvSpPr>
          <p:spPr bwMode="auto">
            <a:xfrm>
              <a:off x="15433227" y="11442471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4" name="Oval 339"/>
            <p:cNvSpPr>
              <a:spLocks noChangeAspect="1" noChangeArrowheads="1"/>
            </p:cNvSpPr>
            <p:nvPr/>
          </p:nvSpPr>
          <p:spPr bwMode="auto">
            <a:xfrm>
              <a:off x="15209791" y="11495670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5" name="Oval 340"/>
            <p:cNvSpPr>
              <a:spLocks noChangeAspect="1" noChangeArrowheads="1"/>
            </p:cNvSpPr>
            <p:nvPr/>
          </p:nvSpPr>
          <p:spPr bwMode="auto">
            <a:xfrm>
              <a:off x="15890738" y="11409222"/>
              <a:ext cx="153213" cy="155951"/>
            </a:xfrm>
            <a:prstGeom prst="ellipse">
              <a:avLst/>
            </a:prstGeom>
            <a:solidFill>
              <a:srgbClr val="F07B55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6" name="Oval 341"/>
            <p:cNvSpPr>
              <a:spLocks noChangeAspect="1" noChangeArrowheads="1"/>
            </p:cNvSpPr>
            <p:nvPr/>
          </p:nvSpPr>
          <p:spPr bwMode="auto">
            <a:xfrm>
              <a:off x="17775315" y="10897181"/>
              <a:ext cx="153213" cy="155951"/>
            </a:xfrm>
            <a:prstGeom prst="ellipse">
              <a:avLst/>
            </a:prstGeom>
            <a:solidFill>
              <a:srgbClr val="5E57B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7" name="Oval 343"/>
            <p:cNvSpPr>
              <a:spLocks noChangeAspect="1" noChangeArrowheads="1"/>
            </p:cNvSpPr>
            <p:nvPr/>
          </p:nvSpPr>
          <p:spPr bwMode="auto">
            <a:xfrm>
              <a:off x="14826757" y="9371699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8" name="Oval 344"/>
            <p:cNvSpPr>
              <a:spLocks noChangeAspect="1" noChangeArrowheads="1"/>
            </p:cNvSpPr>
            <p:nvPr/>
          </p:nvSpPr>
          <p:spPr bwMode="auto">
            <a:xfrm>
              <a:off x="16445339" y="10087226"/>
              <a:ext cx="153213" cy="153213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39" name="Oval 345"/>
            <p:cNvSpPr>
              <a:spLocks noChangeAspect="1" noChangeArrowheads="1"/>
            </p:cNvSpPr>
            <p:nvPr/>
          </p:nvSpPr>
          <p:spPr bwMode="auto">
            <a:xfrm>
              <a:off x="15231070" y="8731981"/>
              <a:ext cx="153213" cy="153213"/>
            </a:xfrm>
            <a:prstGeom prst="ellipse">
              <a:avLst/>
            </a:prstGeom>
            <a:solidFill>
              <a:srgbClr val="E2231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0" name="Oval 346"/>
            <p:cNvSpPr>
              <a:spLocks noChangeAspect="1" noChangeArrowheads="1"/>
            </p:cNvSpPr>
            <p:nvPr/>
          </p:nvSpPr>
          <p:spPr bwMode="auto">
            <a:xfrm>
              <a:off x="15145952" y="9254661"/>
              <a:ext cx="153213" cy="153213"/>
            </a:xfrm>
            <a:prstGeom prst="ellipse">
              <a:avLst/>
            </a:prstGeom>
            <a:solidFill>
              <a:srgbClr val="22BBB9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1" name="Oval 347"/>
            <p:cNvSpPr>
              <a:spLocks noChangeAspect="1" noChangeArrowheads="1"/>
            </p:cNvSpPr>
            <p:nvPr/>
          </p:nvSpPr>
          <p:spPr bwMode="auto">
            <a:xfrm>
              <a:off x="15060833" y="12188588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2" name="Oval 349"/>
            <p:cNvSpPr>
              <a:spLocks noChangeAspect="1" noChangeArrowheads="1"/>
            </p:cNvSpPr>
            <p:nvPr/>
          </p:nvSpPr>
          <p:spPr bwMode="auto">
            <a:xfrm>
              <a:off x="15028913" y="9083094"/>
              <a:ext cx="153213" cy="155951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3" name="Oval 350"/>
            <p:cNvSpPr>
              <a:spLocks noChangeAspect="1" noChangeArrowheads="1"/>
            </p:cNvSpPr>
            <p:nvPr/>
          </p:nvSpPr>
          <p:spPr bwMode="auto">
            <a:xfrm>
              <a:off x="16764533" y="11975792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4" name="Oval 351"/>
            <p:cNvSpPr>
              <a:spLocks noChangeAspect="1" noChangeArrowheads="1"/>
            </p:cNvSpPr>
            <p:nvPr/>
          </p:nvSpPr>
          <p:spPr bwMode="auto">
            <a:xfrm>
              <a:off x="18574631" y="9339780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5" name="Oval 352"/>
            <p:cNvSpPr>
              <a:spLocks noChangeAspect="1" noChangeArrowheads="1"/>
            </p:cNvSpPr>
            <p:nvPr/>
          </p:nvSpPr>
          <p:spPr bwMode="auto">
            <a:xfrm>
              <a:off x="18563991" y="9318500"/>
              <a:ext cx="153213" cy="153213"/>
            </a:xfrm>
            <a:prstGeom prst="ellipse">
              <a:avLst/>
            </a:prstGeom>
            <a:solidFill>
              <a:srgbClr val="4B9AD3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6" name="Oval 353"/>
            <p:cNvSpPr>
              <a:spLocks noChangeAspect="1" noChangeArrowheads="1"/>
            </p:cNvSpPr>
            <p:nvPr/>
          </p:nvSpPr>
          <p:spPr bwMode="auto">
            <a:xfrm>
              <a:off x="18563991" y="9329140"/>
              <a:ext cx="153213" cy="153213"/>
            </a:xfrm>
            <a:prstGeom prst="ellipse">
              <a:avLst/>
            </a:prstGeom>
            <a:solidFill>
              <a:srgbClr val="9388C0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7" name="Oval 355"/>
            <p:cNvSpPr>
              <a:spLocks noChangeAspect="1" noChangeArrowheads="1"/>
            </p:cNvSpPr>
            <p:nvPr/>
          </p:nvSpPr>
          <p:spPr bwMode="auto">
            <a:xfrm>
              <a:off x="16679414" y="10897181"/>
              <a:ext cx="153213" cy="155951"/>
            </a:xfrm>
            <a:prstGeom prst="ellipse">
              <a:avLst/>
            </a:prstGeom>
            <a:solidFill>
              <a:srgbClr val="E48724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8" name="Oval 356"/>
            <p:cNvSpPr>
              <a:spLocks noChangeAspect="1" noChangeArrowheads="1"/>
            </p:cNvSpPr>
            <p:nvPr/>
          </p:nvSpPr>
          <p:spPr bwMode="auto">
            <a:xfrm>
              <a:off x="18691669" y="10843982"/>
              <a:ext cx="153213" cy="153213"/>
            </a:xfrm>
            <a:prstGeom prst="ellipse">
              <a:avLst/>
            </a:prstGeom>
            <a:solidFill>
              <a:srgbClr val="FD61D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049" name="Oval 358"/>
            <p:cNvSpPr>
              <a:spLocks noChangeAspect="1" noChangeArrowheads="1"/>
            </p:cNvSpPr>
            <p:nvPr/>
          </p:nvSpPr>
          <p:spPr bwMode="auto">
            <a:xfrm>
              <a:off x="14996994" y="9318500"/>
              <a:ext cx="153213" cy="153213"/>
            </a:xfrm>
            <a:prstGeom prst="ellipse">
              <a:avLst/>
            </a:prstGeom>
            <a:solidFill>
              <a:srgbClr val="1FB89A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28" name="Rectangle 362"/>
            <p:cNvSpPr>
              <a:spLocks noChangeArrowheads="1"/>
            </p:cNvSpPr>
            <p:nvPr/>
          </p:nvSpPr>
          <p:spPr bwMode="auto">
            <a:xfrm>
              <a:off x="15878626" y="8199421"/>
              <a:ext cx="25629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E2231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Anterior Cingulate Cortex</a:t>
              </a:r>
            </a:p>
          </p:txBody>
        </p:sp>
        <p:sp>
          <p:nvSpPr>
            <p:cNvPr id="2129" name="Rectangle 370"/>
            <p:cNvSpPr>
              <a:spLocks noChangeArrowheads="1"/>
            </p:cNvSpPr>
            <p:nvPr/>
          </p:nvSpPr>
          <p:spPr bwMode="auto">
            <a:xfrm>
              <a:off x="15865926" y="8516921"/>
              <a:ext cx="6605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1FB89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Cortex</a:t>
              </a:r>
            </a:p>
          </p:txBody>
        </p:sp>
        <p:sp>
          <p:nvSpPr>
            <p:cNvPr id="2130" name="Rectangle 372"/>
            <p:cNvSpPr>
              <a:spLocks noChangeArrowheads="1"/>
            </p:cNvSpPr>
            <p:nvPr/>
          </p:nvSpPr>
          <p:spPr bwMode="auto">
            <a:xfrm>
              <a:off x="15884570" y="7886975"/>
              <a:ext cx="142994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E3D51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Frontal Cortex</a:t>
              </a:r>
            </a:p>
          </p:txBody>
        </p:sp>
        <p:sp>
          <p:nvSpPr>
            <p:cNvPr id="2131" name="Rectangle 366"/>
            <p:cNvSpPr>
              <a:spLocks noChangeArrowheads="1"/>
            </p:cNvSpPr>
            <p:nvPr/>
          </p:nvSpPr>
          <p:spPr bwMode="auto">
            <a:xfrm>
              <a:off x="20324001" y="9232166"/>
              <a:ext cx="23280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8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Cerebellar Hemisphere</a:t>
              </a:r>
            </a:p>
          </p:txBody>
        </p:sp>
        <p:sp>
          <p:nvSpPr>
            <p:cNvPr id="2132" name="Rectangle 368"/>
            <p:cNvSpPr>
              <a:spLocks noChangeArrowheads="1"/>
            </p:cNvSpPr>
            <p:nvPr/>
          </p:nvSpPr>
          <p:spPr bwMode="auto">
            <a:xfrm>
              <a:off x="21485601" y="9513153"/>
              <a:ext cx="1166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Cerebellum</a:t>
              </a:r>
            </a:p>
          </p:txBody>
        </p:sp>
        <p:sp>
          <p:nvSpPr>
            <p:cNvPr id="2133" name="Rectangle 360"/>
            <p:cNvSpPr>
              <a:spLocks noChangeArrowheads="1"/>
            </p:cNvSpPr>
            <p:nvPr/>
          </p:nvSpPr>
          <p:spPr bwMode="auto">
            <a:xfrm>
              <a:off x="19040193" y="10856010"/>
              <a:ext cx="9832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22BBB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Amygdala</a:t>
              </a:r>
            </a:p>
          </p:txBody>
        </p:sp>
        <p:sp>
          <p:nvSpPr>
            <p:cNvPr id="2134" name="Rectangle 374"/>
            <p:cNvSpPr>
              <a:spLocks noChangeArrowheads="1"/>
            </p:cNvSpPr>
            <p:nvPr/>
          </p:nvSpPr>
          <p:spPr bwMode="auto">
            <a:xfrm>
              <a:off x="19037151" y="10593272"/>
              <a:ext cx="13889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E4872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Hippocampus</a:t>
              </a:r>
            </a:p>
          </p:txBody>
        </p:sp>
        <p:sp>
          <p:nvSpPr>
            <p:cNvPr id="2135" name="Rectangle 376"/>
            <p:cNvSpPr>
              <a:spLocks noChangeArrowheads="1"/>
            </p:cNvSpPr>
            <p:nvPr/>
          </p:nvSpPr>
          <p:spPr bwMode="auto">
            <a:xfrm>
              <a:off x="17772772" y="8964140"/>
              <a:ext cx="15228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5D56B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Hypothalamus</a:t>
              </a:r>
            </a:p>
          </p:txBody>
        </p:sp>
        <p:sp>
          <p:nvSpPr>
            <p:cNvPr id="2136" name="Rectangle 364"/>
            <p:cNvSpPr>
              <a:spLocks noChangeArrowheads="1"/>
            </p:cNvSpPr>
            <p:nvPr/>
          </p:nvSpPr>
          <p:spPr bwMode="auto">
            <a:xfrm>
              <a:off x="15656455" y="12960997"/>
              <a:ext cx="20957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4B9AD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Caudate </a:t>
              </a:r>
              <a:r>
                <a:rPr kumimoji="0" lang="en-US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4B9AD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(Basal ganglia)</a:t>
              </a:r>
            </a:p>
          </p:txBody>
        </p:sp>
        <p:sp>
          <p:nvSpPr>
            <p:cNvPr id="2137" name="Rectangle 378"/>
            <p:cNvSpPr>
              <a:spLocks noChangeArrowheads="1"/>
            </p:cNvSpPr>
            <p:nvPr/>
          </p:nvSpPr>
          <p:spPr bwMode="auto">
            <a:xfrm>
              <a:off x="15656455" y="12680009"/>
              <a:ext cx="32516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9388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Nucleus </a:t>
              </a:r>
              <a:r>
                <a:rPr kumimoji="0" lang="en-US" altLang="en-US" sz="2000" b="1" i="0" u="none" strike="noStrike" cap="none" normalizeH="0" baseline="0" dirty="0" err="1" smtClean="0">
                  <a:ln>
                    <a:noFill/>
                  </a:ln>
                  <a:solidFill>
                    <a:srgbClr val="9388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Accumbens</a:t>
              </a: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9388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 </a:t>
              </a:r>
              <a:r>
                <a:rPr kumimoji="0" lang="en-US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9388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(Basal ganglia)</a:t>
              </a:r>
              <a:endPara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9388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2138" name="Rectangle 380"/>
            <p:cNvSpPr>
              <a:spLocks noChangeArrowheads="1"/>
            </p:cNvSpPr>
            <p:nvPr/>
          </p:nvSpPr>
          <p:spPr bwMode="auto">
            <a:xfrm>
              <a:off x="15656455" y="13214997"/>
              <a:ext cx="21232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07B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Putamen </a:t>
              </a:r>
              <a:r>
                <a:rPr kumimoji="0" lang="en-US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07B5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(Basal ganglia)</a:t>
              </a:r>
              <a:endPara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F07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sp>
        <p:nvSpPr>
          <p:cNvPr id="2141" name="TextBox 2140"/>
          <p:cNvSpPr txBox="1"/>
          <p:nvPr/>
        </p:nvSpPr>
        <p:spPr>
          <a:xfrm>
            <a:off x="13992688" y="-38463"/>
            <a:ext cx="478153" cy="9233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nl-NL" sz="5400" b="1" dirty="0" smtClean="0">
                <a:latin typeface="+mj-lt"/>
              </a:rPr>
              <a:t>b</a:t>
            </a:r>
            <a:endParaRPr lang="en-GB" sz="1800" b="1" dirty="0">
              <a:latin typeface="+mj-lt"/>
            </a:endParaRPr>
          </a:p>
        </p:txBody>
      </p:sp>
      <p:cxnSp>
        <p:nvCxnSpPr>
          <p:cNvPr id="2143" name="Straight Connector 2142"/>
          <p:cNvCxnSpPr/>
          <p:nvPr/>
        </p:nvCxnSpPr>
        <p:spPr>
          <a:xfrm>
            <a:off x="13955492" y="0"/>
            <a:ext cx="0" cy="137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TextBox 357"/>
          <p:cNvSpPr txBox="1"/>
          <p:nvPr/>
        </p:nvSpPr>
        <p:spPr>
          <a:xfrm>
            <a:off x="13973308" y="6078739"/>
            <a:ext cx="478153" cy="9233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nl-NL" sz="5400" b="1" dirty="0" smtClean="0">
                <a:latin typeface="+mj-lt"/>
              </a:rPr>
              <a:t>c</a:t>
            </a:r>
            <a:endParaRPr lang="en-GB" sz="1800" b="1" dirty="0">
              <a:latin typeface="+mj-lt"/>
            </a:endParaRPr>
          </a:p>
        </p:txBody>
      </p:sp>
      <p:cxnSp>
        <p:nvCxnSpPr>
          <p:cNvPr id="2153" name="Straight Connector 2152"/>
          <p:cNvCxnSpPr/>
          <p:nvPr/>
        </p:nvCxnSpPr>
        <p:spPr>
          <a:xfrm flipH="1">
            <a:off x="8863013" y="7352360"/>
            <a:ext cx="194892" cy="86665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0" name="Straight Connector 2169"/>
          <p:cNvCxnSpPr/>
          <p:nvPr/>
        </p:nvCxnSpPr>
        <p:spPr>
          <a:xfrm flipV="1">
            <a:off x="7717423" y="8372476"/>
            <a:ext cx="235952" cy="25003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7" name="Straight Connector 2176"/>
          <p:cNvCxnSpPr/>
          <p:nvPr/>
        </p:nvCxnSpPr>
        <p:spPr>
          <a:xfrm flipH="1" flipV="1">
            <a:off x="13956648" y="5975025"/>
            <a:ext cx="8869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6" name="Group 2205"/>
          <p:cNvGrpSpPr/>
          <p:nvPr/>
        </p:nvGrpSpPr>
        <p:grpSpPr>
          <a:xfrm>
            <a:off x="4267256" y="1"/>
            <a:ext cx="9695190" cy="6181776"/>
            <a:chOff x="4267256" y="1"/>
            <a:chExt cx="9695190" cy="6181776"/>
          </a:xfrm>
        </p:grpSpPr>
        <p:sp>
          <p:nvSpPr>
            <p:cNvPr id="2147" name="Rectangle 2146"/>
            <p:cNvSpPr/>
            <p:nvPr/>
          </p:nvSpPr>
          <p:spPr>
            <a:xfrm>
              <a:off x="4267256" y="2939851"/>
              <a:ext cx="3173984" cy="324192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2148" name="Rectangle 2147"/>
            <p:cNvSpPr/>
            <p:nvPr/>
          </p:nvSpPr>
          <p:spPr>
            <a:xfrm>
              <a:off x="9338731" y="2110087"/>
              <a:ext cx="3639098" cy="149010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cxnSp>
          <p:nvCxnSpPr>
            <p:cNvPr id="2179" name="Straight Connector 2178"/>
            <p:cNvCxnSpPr/>
            <p:nvPr/>
          </p:nvCxnSpPr>
          <p:spPr>
            <a:xfrm flipV="1">
              <a:off x="12992100" y="1"/>
              <a:ext cx="924344" cy="21002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0" name="Straight Connector 2179"/>
            <p:cNvCxnSpPr/>
            <p:nvPr/>
          </p:nvCxnSpPr>
          <p:spPr>
            <a:xfrm>
              <a:off x="12987338" y="3619500"/>
              <a:ext cx="975108" cy="252454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3" name="Straight Connector 2182"/>
            <p:cNvCxnSpPr/>
            <p:nvPr/>
          </p:nvCxnSpPr>
          <p:spPr>
            <a:xfrm flipV="1">
              <a:off x="7417726" y="2108500"/>
              <a:ext cx="1919850" cy="81810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6" name="Straight Connector 2185"/>
            <p:cNvCxnSpPr/>
            <p:nvPr/>
          </p:nvCxnSpPr>
          <p:spPr>
            <a:xfrm flipV="1">
              <a:off x="7458075" y="3606800"/>
              <a:ext cx="1901825" cy="257492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95" name="Rectangle 2194"/>
          <p:cNvSpPr/>
          <p:nvPr/>
        </p:nvSpPr>
        <p:spPr>
          <a:xfrm>
            <a:off x="7417726" y="2740524"/>
            <a:ext cx="49111" cy="3427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8" name="Rectangle 2197"/>
          <p:cNvSpPr/>
          <p:nvPr/>
        </p:nvSpPr>
        <p:spPr>
          <a:xfrm>
            <a:off x="9331891" y="2128315"/>
            <a:ext cx="49111" cy="146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7" name="Rectangle 360"/>
          <p:cNvSpPr>
            <a:spLocks noChangeArrowheads="1"/>
          </p:cNvSpPr>
          <p:nvPr/>
        </p:nvSpPr>
        <p:spPr bwMode="auto">
          <a:xfrm>
            <a:off x="19082346" y="3459142"/>
            <a:ext cx="16482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smtClean="0">
                <a:solidFill>
                  <a:srgbClr val="FD61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Substantia </a:t>
            </a:r>
            <a:r>
              <a:rPr lang="en-US" altLang="en-US" sz="2000" b="1" dirty="0" err="1" smtClean="0">
                <a:solidFill>
                  <a:srgbClr val="FD61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Nigra</a:t>
            </a:r>
            <a:endParaRPr kumimoji="0" lang="en-US" altLang="en-US" sz="2000" b="1" i="0" u="none" strike="noStrike" cap="none" normalizeH="0" baseline="0" dirty="0" smtClean="0">
              <a:ln>
                <a:noFill/>
              </a:ln>
              <a:solidFill>
                <a:srgbClr val="FD61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208" name="Rectangle 360"/>
          <p:cNvSpPr>
            <a:spLocks noChangeArrowheads="1"/>
          </p:cNvSpPr>
          <p:nvPr/>
        </p:nvSpPr>
        <p:spPr bwMode="auto">
          <a:xfrm>
            <a:off x="19096107" y="3755752"/>
            <a:ext cx="11455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smtClean="0">
                <a:solidFill>
                  <a:srgbClr val="A0A4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Spinal Cord</a:t>
            </a:r>
            <a:endParaRPr kumimoji="0" lang="en-US" altLang="en-US" sz="2000" b="1" i="0" u="none" strike="noStrike" cap="none" normalizeH="0" baseline="0" dirty="0" smtClean="0">
              <a:ln>
                <a:noFill/>
              </a:ln>
              <a:solidFill>
                <a:srgbClr val="A0A43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751" name="Straight Connector 750"/>
          <p:cNvCxnSpPr/>
          <p:nvPr/>
        </p:nvCxnSpPr>
        <p:spPr>
          <a:xfrm flipH="1">
            <a:off x="8843963" y="7143750"/>
            <a:ext cx="200025" cy="138113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6" name="TextBox 825"/>
          <p:cNvSpPr txBox="1"/>
          <p:nvPr/>
        </p:nvSpPr>
        <p:spPr>
          <a:xfrm>
            <a:off x="1462407" y="4133903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5</a:t>
            </a:r>
            <a:endParaRPr lang="en-GB" sz="1800" dirty="0">
              <a:latin typeface="+mj-lt"/>
            </a:endParaRPr>
          </a:p>
        </p:txBody>
      </p:sp>
      <p:sp>
        <p:nvSpPr>
          <p:cNvPr id="827" name="TextBox 826"/>
          <p:cNvSpPr txBox="1"/>
          <p:nvPr/>
        </p:nvSpPr>
        <p:spPr>
          <a:xfrm>
            <a:off x="8983241" y="6269152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13</a:t>
            </a:r>
            <a:endParaRPr lang="en-GB" sz="1800" dirty="0">
              <a:latin typeface="+mj-lt"/>
            </a:endParaRPr>
          </a:p>
        </p:txBody>
      </p:sp>
      <p:sp>
        <p:nvSpPr>
          <p:cNvPr id="828" name="TextBox 827"/>
          <p:cNvSpPr txBox="1"/>
          <p:nvPr/>
        </p:nvSpPr>
        <p:spPr>
          <a:xfrm>
            <a:off x="5907072" y="3357321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2</a:t>
            </a:r>
            <a:endParaRPr lang="en-GB" sz="1800" dirty="0">
              <a:latin typeface="+mj-lt"/>
            </a:endParaRPr>
          </a:p>
        </p:txBody>
      </p:sp>
      <p:sp>
        <p:nvSpPr>
          <p:cNvPr id="829" name="TextBox 828"/>
          <p:cNvSpPr txBox="1"/>
          <p:nvPr/>
        </p:nvSpPr>
        <p:spPr>
          <a:xfrm>
            <a:off x="10568043" y="2341745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3</a:t>
            </a:r>
            <a:endParaRPr lang="en-GB" sz="1800" dirty="0">
              <a:latin typeface="+mj-lt"/>
            </a:endParaRPr>
          </a:p>
        </p:txBody>
      </p:sp>
      <p:sp>
        <p:nvSpPr>
          <p:cNvPr id="830" name="TextBox 829"/>
          <p:cNvSpPr txBox="1"/>
          <p:nvPr/>
        </p:nvSpPr>
        <p:spPr>
          <a:xfrm>
            <a:off x="10984626" y="8696834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4</a:t>
            </a:r>
            <a:endParaRPr lang="en-GB" sz="1800" dirty="0">
              <a:latin typeface="+mj-lt"/>
            </a:endParaRPr>
          </a:p>
        </p:txBody>
      </p:sp>
      <p:sp>
        <p:nvSpPr>
          <p:cNvPr id="831" name="TextBox 830"/>
          <p:cNvSpPr txBox="1"/>
          <p:nvPr/>
        </p:nvSpPr>
        <p:spPr>
          <a:xfrm>
            <a:off x="3802991" y="6787020"/>
            <a:ext cx="101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dirty="0" smtClean="0">
                <a:latin typeface="+mj-lt"/>
              </a:rPr>
              <a:t>Cluster 6</a:t>
            </a:r>
            <a:endParaRPr lang="en-GB" sz="1800" dirty="0">
              <a:latin typeface="+mj-lt"/>
            </a:endParaRPr>
          </a:p>
        </p:txBody>
      </p:sp>
      <p:sp>
        <p:nvSpPr>
          <p:cNvPr id="832" name="TextBox 831"/>
          <p:cNvSpPr txBox="1"/>
          <p:nvPr/>
        </p:nvSpPr>
        <p:spPr>
          <a:xfrm>
            <a:off x="8107620" y="425295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Cluster 7</a:t>
            </a:r>
            <a:endParaRPr lang="en-GB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33" name="TextBox 832"/>
          <p:cNvSpPr txBox="1"/>
          <p:nvPr/>
        </p:nvSpPr>
        <p:spPr>
          <a:xfrm>
            <a:off x="10338430" y="3987654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8</a:t>
            </a:r>
            <a:endParaRPr lang="en-GB" sz="1800" dirty="0">
              <a:latin typeface="+mj-lt"/>
            </a:endParaRPr>
          </a:p>
        </p:txBody>
      </p:sp>
      <p:sp>
        <p:nvSpPr>
          <p:cNvPr id="834" name="TextBox 833"/>
          <p:cNvSpPr txBox="1"/>
          <p:nvPr/>
        </p:nvSpPr>
        <p:spPr>
          <a:xfrm>
            <a:off x="7140820" y="11014385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9</a:t>
            </a:r>
          </a:p>
        </p:txBody>
      </p:sp>
      <p:sp>
        <p:nvSpPr>
          <p:cNvPr id="835" name="TextBox 834"/>
          <p:cNvSpPr txBox="1"/>
          <p:nvPr/>
        </p:nvSpPr>
        <p:spPr>
          <a:xfrm>
            <a:off x="12517905" y="6256450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10</a:t>
            </a:r>
            <a:endParaRPr lang="en-GB" sz="1800" dirty="0">
              <a:latin typeface="+mj-lt"/>
            </a:endParaRPr>
          </a:p>
        </p:txBody>
      </p:sp>
      <p:sp>
        <p:nvSpPr>
          <p:cNvPr id="836" name="TextBox 835"/>
          <p:cNvSpPr txBox="1"/>
          <p:nvPr/>
        </p:nvSpPr>
        <p:spPr>
          <a:xfrm>
            <a:off x="10556603" y="6778981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11</a:t>
            </a:r>
            <a:endParaRPr lang="en-GB" sz="1800" dirty="0">
              <a:latin typeface="+mj-lt"/>
            </a:endParaRPr>
          </a:p>
        </p:txBody>
      </p:sp>
      <p:sp>
        <p:nvSpPr>
          <p:cNvPr id="837" name="TextBox 836"/>
          <p:cNvSpPr txBox="1"/>
          <p:nvPr/>
        </p:nvSpPr>
        <p:spPr>
          <a:xfrm>
            <a:off x="6681085" y="8065833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12</a:t>
            </a:r>
            <a:endParaRPr lang="en-GB" sz="1800" dirty="0">
              <a:latin typeface="+mj-lt"/>
            </a:endParaRPr>
          </a:p>
        </p:txBody>
      </p:sp>
      <p:cxnSp>
        <p:nvCxnSpPr>
          <p:cNvPr id="838" name="Straight Connector 837"/>
          <p:cNvCxnSpPr/>
          <p:nvPr/>
        </p:nvCxnSpPr>
        <p:spPr>
          <a:xfrm flipV="1">
            <a:off x="7692617" y="8653463"/>
            <a:ext cx="241708" cy="14649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/>
          <p:cNvCxnSpPr/>
          <p:nvPr/>
        </p:nvCxnSpPr>
        <p:spPr>
          <a:xfrm flipV="1">
            <a:off x="7697728" y="8303396"/>
            <a:ext cx="136541" cy="11826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7" name="TextBox 866"/>
          <p:cNvSpPr txBox="1"/>
          <p:nvPr/>
        </p:nvSpPr>
        <p:spPr>
          <a:xfrm>
            <a:off x="4191744" y="10293483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14</a:t>
            </a:r>
            <a:endParaRPr lang="en-GB" sz="1800" dirty="0">
              <a:latin typeface="+mj-lt"/>
            </a:endParaRPr>
          </a:p>
        </p:txBody>
      </p:sp>
      <p:sp>
        <p:nvSpPr>
          <p:cNvPr id="918" name="TextBox 917"/>
          <p:cNvSpPr txBox="1"/>
          <p:nvPr/>
        </p:nvSpPr>
        <p:spPr>
          <a:xfrm>
            <a:off x="4496187" y="10513941"/>
            <a:ext cx="79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b="1" dirty="0" smtClean="0">
                <a:solidFill>
                  <a:srgbClr val="B37B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Vagina</a:t>
            </a:r>
            <a:endParaRPr lang="en-GB" sz="1800" b="1" dirty="0">
              <a:solidFill>
                <a:srgbClr val="B37BB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21" name="TextBox 920"/>
          <p:cNvSpPr txBox="1"/>
          <p:nvPr/>
        </p:nvSpPr>
        <p:spPr>
          <a:xfrm>
            <a:off x="5687263" y="11659458"/>
            <a:ext cx="111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latin typeface="+mj-lt"/>
              </a:rPr>
              <a:t>Cluster 15</a:t>
            </a:r>
            <a:endParaRPr lang="en-GB" sz="1800" dirty="0">
              <a:latin typeface="+mj-lt"/>
            </a:endParaRPr>
          </a:p>
        </p:txBody>
      </p:sp>
      <p:sp>
        <p:nvSpPr>
          <p:cNvPr id="936" name="TextBox 935"/>
          <p:cNvSpPr txBox="1"/>
          <p:nvPr/>
        </p:nvSpPr>
        <p:spPr>
          <a:xfrm>
            <a:off x="10489089" y="9897622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16</a:t>
            </a:r>
          </a:p>
        </p:txBody>
      </p:sp>
      <p:sp>
        <p:nvSpPr>
          <p:cNvPr id="940" name="TextBox 939"/>
          <p:cNvSpPr txBox="1"/>
          <p:nvPr/>
        </p:nvSpPr>
        <p:spPr>
          <a:xfrm>
            <a:off x="6298690" y="6990276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17</a:t>
            </a:r>
            <a:endParaRPr lang="en-GB" sz="1800" dirty="0">
              <a:latin typeface="+mj-lt"/>
            </a:endParaRPr>
          </a:p>
        </p:txBody>
      </p:sp>
      <p:sp>
        <p:nvSpPr>
          <p:cNvPr id="944" name="TextBox 943"/>
          <p:cNvSpPr txBox="1"/>
          <p:nvPr/>
        </p:nvSpPr>
        <p:spPr>
          <a:xfrm>
            <a:off x="9403322" y="8187810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18</a:t>
            </a:r>
            <a:endParaRPr lang="en-GB" sz="1800" dirty="0">
              <a:latin typeface="+mj-lt"/>
            </a:endParaRPr>
          </a:p>
        </p:txBody>
      </p:sp>
      <p:sp>
        <p:nvSpPr>
          <p:cNvPr id="968" name="TextBox 967"/>
          <p:cNvSpPr txBox="1"/>
          <p:nvPr/>
        </p:nvSpPr>
        <p:spPr>
          <a:xfrm>
            <a:off x="8360569" y="7632137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19</a:t>
            </a:r>
            <a:endParaRPr lang="en-GB" sz="1800" dirty="0">
              <a:latin typeface="+mj-lt"/>
            </a:endParaRPr>
          </a:p>
        </p:txBody>
      </p:sp>
      <p:sp>
        <p:nvSpPr>
          <p:cNvPr id="970" name="TextBox 969"/>
          <p:cNvSpPr txBox="1"/>
          <p:nvPr/>
        </p:nvSpPr>
        <p:spPr>
          <a:xfrm>
            <a:off x="3367288" y="8799961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20</a:t>
            </a:r>
            <a:endParaRPr lang="en-GB" sz="1800" dirty="0">
              <a:latin typeface="+mj-lt"/>
            </a:endParaRPr>
          </a:p>
        </p:txBody>
      </p:sp>
      <p:sp>
        <p:nvSpPr>
          <p:cNvPr id="995" name="TextBox 994"/>
          <p:cNvSpPr txBox="1"/>
          <p:nvPr/>
        </p:nvSpPr>
        <p:spPr>
          <a:xfrm>
            <a:off x="8629578" y="9099004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21</a:t>
            </a:r>
            <a:endParaRPr lang="en-GB" sz="1800" dirty="0">
              <a:latin typeface="+mj-lt"/>
            </a:endParaRPr>
          </a:p>
        </p:txBody>
      </p:sp>
      <p:sp>
        <p:nvSpPr>
          <p:cNvPr id="996" name="TextBox 995"/>
          <p:cNvSpPr txBox="1"/>
          <p:nvPr/>
        </p:nvSpPr>
        <p:spPr>
          <a:xfrm>
            <a:off x="1622030" y="1287878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22</a:t>
            </a:r>
            <a:endParaRPr lang="en-GB" sz="1800" dirty="0">
              <a:latin typeface="+mj-lt"/>
            </a:endParaRPr>
          </a:p>
        </p:txBody>
      </p:sp>
      <p:sp>
        <p:nvSpPr>
          <p:cNvPr id="998" name="Oval 997"/>
          <p:cNvSpPr/>
          <p:nvPr/>
        </p:nvSpPr>
        <p:spPr>
          <a:xfrm>
            <a:off x="12297375" y="6778981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2" name="Oval 1001"/>
          <p:cNvSpPr/>
          <p:nvPr/>
        </p:nvSpPr>
        <p:spPr>
          <a:xfrm>
            <a:off x="12206706" y="6690170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3" name="Oval 1002"/>
          <p:cNvSpPr/>
          <p:nvPr/>
        </p:nvSpPr>
        <p:spPr>
          <a:xfrm>
            <a:off x="9692308" y="10448536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7" name="Oval 1006"/>
          <p:cNvSpPr/>
          <p:nvPr/>
        </p:nvSpPr>
        <p:spPr>
          <a:xfrm>
            <a:off x="10490755" y="10911375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8" name="Oval 1007"/>
          <p:cNvSpPr/>
          <p:nvPr/>
        </p:nvSpPr>
        <p:spPr>
          <a:xfrm>
            <a:off x="7244796" y="9759245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4" name="Oval 1023"/>
          <p:cNvSpPr/>
          <p:nvPr/>
        </p:nvSpPr>
        <p:spPr>
          <a:xfrm>
            <a:off x="7401666" y="9787723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5" name="Oval 1024"/>
          <p:cNvSpPr/>
          <p:nvPr/>
        </p:nvSpPr>
        <p:spPr>
          <a:xfrm>
            <a:off x="8270456" y="9795819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6" name="Oval 1025"/>
          <p:cNvSpPr/>
          <p:nvPr/>
        </p:nvSpPr>
        <p:spPr>
          <a:xfrm>
            <a:off x="2415951" y="5960516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7" name="Oval 1026"/>
          <p:cNvSpPr/>
          <p:nvPr/>
        </p:nvSpPr>
        <p:spPr>
          <a:xfrm>
            <a:off x="6966203" y="3801599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8" name="Oval 1027"/>
          <p:cNvSpPr/>
          <p:nvPr/>
        </p:nvSpPr>
        <p:spPr>
          <a:xfrm>
            <a:off x="6235638" y="5668613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9" name="Oval 1028"/>
          <p:cNvSpPr/>
          <p:nvPr/>
        </p:nvSpPr>
        <p:spPr>
          <a:xfrm>
            <a:off x="7563178" y="7887291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0" name="Oval 1029"/>
          <p:cNvSpPr/>
          <p:nvPr/>
        </p:nvSpPr>
        <p:spPr>
          <a:xfrm>
            <a:off x="8519425" y="10172924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1" name="Oval 1030"/>
          <p:cNvSpPr/>
          <p:nvPr/>
        </p:nvSpPr>
        <p:spPr>
          <a:xfrm>
            <a:off x="8229493" y="8103959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2" name="Oval 1031"/>
          <p:cNvSpPr/>
          <p:nvPr/>
        </p:nvSpPr>
        <p:spPr>
          <a:xfrm>
            <a:off x="8558171" y="8196939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3" name="Oval 1032"/>
          <p:cNvSpPr/>
          <p:nvPr/>
        </p:nvSpPr>
        <p:spPr>
          <a:xfrm>
            <a:off x="9323187" y="5903100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4" name="Oval 1033"/>
          <p:cNvSpPr/>
          <p:nvPr/>
        </p:nvSpPr>
        <p:spPr>
          <a:xfrm>
            <a:off x="7653545" y="7778515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5" name="Oval 1034"/>
          <p:cNvSpPr/>
          <p:nvPr/>
        </p:nvSpPr>
        <p:spPr>
          <a:xfrm>
            <a:off x="8886137" y="8450976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6" name="Oval 1035"/>
          <p:cNvSpPr/>
          <p:nvPr/>
        </p:nvSpPr>
        <p:spPr>
          <a:xfrm>
            <a:off x="8653142" y="8442766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7" name="Oval 1036"/>
          <p:cNvSpPr/>
          <p:nvPr/>
        </p:nvSpPr>
        <p:spPr>
          <a:xfrm>
            <a:off x="12296925" y="6804457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8" name="Oval 1037"/>
          <p:cNvSpPr/>
          <p:nvPr/>
        </p:nvSpPr>
        <p:spPr>
          <a:xfrm>
            <a:off x="12333013" y="6802196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9" name="Oval 1038"/>
          <p:cNvSpPr/>
          <p:nvPr/>
        </p:nvSpPr>
        <p:spPr>
          <a:xfrm>
            <a:off x="266205" y="13347070"/>
            <a:ext cx="137160" cy="137160"/>
          </a:xfrm>
          <a:prstGeom prst="ellipse">
            <a:avLst/>
          </a:prstGeom>
          <a:noFill/>
          <a:ln w="28575">
            <a:solidFill>
              <a:srgbClr val="ED4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0" name="TextBox 1039"/>
          <p:cNvSpPr txBox="1"/>
          <p:nvPr/>
        </p:nvSpPr>
        <p:spPr>
          <a:xfrm>
            <a:off x="437864" y="13260516"/>
            <a:ext cx="383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Samples </a:t>
            </a:r>
            <a:r>
              <a:rPr lang="nl-NL" sz="1800" dirty="0" err="1" smtClean="0">
                <a:latin typeface="+mj-lt"/>
              </a:rPr>
              <a:t>outside</a:t>
            </a:r>
            <a:r>
              <a:rPr lang="nl-NL" sz="1800" dirty="0" smtClean="0">
                <a:latin typeface="+mj-lt"/>
              </a:rPr>
              <a:t> tissue-of-</a:t>
            </a:r>
            <a:r>
              <a:rPr lang="nl-NL" sz="1800" dirty="0" err="1" smtClean="0">
                <a:latin typeface="+mj-lt"/>
              </a:rPr>
              <a:t>origin</a:t>
            </a:r>
            <a:r>
              <a:rPr lang="nl-NL" sz="1800" dirty="0">
                <a:latin typeface="+mj-lt"/>
              </a:rPr>
              <a:t> </a:t>
            </a:r>
            <a:r>
              <a:rPr lang="nl-NL" sz="1800" dirty="0" smtClean="0">
                <a:latin typeface="+mj-lt"/>
              </a:rPr>
              <a:t>cluster</a:t>
            </a:r>
            <a:endParaRPr lang="en-GB" sz="1800" dirty="0"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86298" y="12589622"/>
            <a:ext cx="296974" cy="301566"/>
            <a:chOff x="292100" y="12723740"/>
            <a:chExt cx="296974" cy="301566"/>
          </a:xfrm>
        </p:grpSpPr>
        <p:sp>
          <p:nvSpPr>
            <p:cNvPr id="32" name="Freeform 31"/>
            <p:cNvSpPr/>
            <p:nvPr/>
          </p:nvSpPr>
          <p:spPr>
            <a:xfrm>
              <a:off x="292100" y="12723740"/>
              <a:ext cx="296974" cy="301566"/>
            </a:xfrm>
            <a:custGeom>
              <a:avLst/>
              <a:gdLst>
                <a:gd name="connsiteX0" fmla="*/ 12700 w 418312"/>
                <a:gd name="connsiteY0" fmla="*/ 154060 h 390484"/>
                <a:gd name="connsiteX1" fmla="*/ 190500 w 418312"/>
                <a:gd name="connsiteY1" fmla="*/ 382660 h 390484"/>
                <a:gd name="connsiteX2" fmla="*/ 393700 w 418312"/>
                <a:gd name="connsiteY2" fmla="*/ 319160 h 390484"/>
                <a:gd name="connsiteX3" fmla="*/ 393700 w 418312"/>
                <a:gd name="connsiteY3" fmla="*/ 141360 h 390484"/>
                <a:gd name="connsiteX4" fmla="*/ 203200 w 418312"/>
                <a:gd name="connsiteY4" fmla="*/ 154060 h 390484"/>
                <a:gd name="connsiteX5" fmla="*/ 127000 w 418312"/>
                <a:gd name="connsiteY5" fmla="*/ 1660 h 390484"/>
                <a:gd name="connsiteX6" fmla="*/ 25400 w 418312"/>
                <a:gd name="connsiteY6" fmla="*/ 77860 h 390484"/>
                <a:gd name="connsiteX7" fmla="*/ 12700 w 418312"/>
                <a:gd name="connsiteY7" fmla="*/ 154060 h 39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312" h="390484">
                  <a:moveTo>
                    <a:pt x="12700" y="154060"/>
                  </a:moveTo>
                  <a:cubicBezTo>
                    <a:pt x="40217" y="204860"/>
                    <a:pt x="127000" y="355143"/>
                    <a:pt x="190500" y="382660"/>
                  </a:cubicBezTo>
                  <a:cubicBezTo>
                    <a:pt x="254000" y="410177"/>
                    <a:pt x="359833" y="359377"/>
                    <a:pt x="393700" y="319160"/>
                  </a:cubicBezTo>
                  <a:cubicBezTo>
                    <a:pt x="427567" y="278943"/>
                    <a:pt x="425450" y="168877"/>
                    <a:pt x="393700" y="141360"/>
                  </a:cubicBezTo>
                  <a:cubicBezTo>
                    <a:pt x="361950" y="113843"/>
                    <a:pt x="247650" y="177343"/>
                    <a:pt x="203200" y="154060"/>
                  </a:cubicBezTo>
                  <a:cubicBezTo>
                    <a:pt x="158750" y="130777"/>
                    <a:pt x="156633" y="14360"/>
                    <a:pt x="127000" y="1660"/>
                  </a:cubicBezTo>
                  <a:cubicBezTo>
                    <a:pt x="97367" y="-11040"/>
                    <a:pt x="42333" y="52460"/>
                    <a:pt x="25400" y="77860"/>
                  </a:cubicBezTo>
                  <a:cubicBezTo>
                    <a:pt x="8467" y="103260"/>
                    <a:pt x="-14817" y="103260"/>
                    <a:pt x="12700" y="15406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6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1" name="Freeform 1040"/>
            <p:cNvSpPr/>
            <p:nvPr/>
          </p:nvSpPr>
          <p:spPr>
            <a:xfrm>
              <a:off x="304428" y="12760301"/>
              <a:ext cx="258031" cy="238758"/>
            </a:xfrm>
            <a:custGeom>
              <a:avLst/>
              <a:gdLst>
                <a:gd name="connsiteX0" fmla="*/ 12700 w 418312"/>
                <a:gd name="connsiteY0" fmla="*/ 154060 h 390484"/>
                <a:gd name="connsiteX1" fmla="*/ 190500 w 418312"/>
                <a:gd name="connsiteY1" fmla="*/ 382660 h 390484"/>
                <a:gd name="connsiteX2" fmla="*/ 393700 w 418312"/>
                <a:gd name="connsiteY2" fmla="*/ 319160 h 390484"/>
                <a:gd name="connsiteX3" fmla="*/ 393700 w 418312"/>
                <a:gd name="connsiteY3" fmla="*/ 141360 h 390484"/>
                <a:gd name="connsiteX4" fmla="*/ 203200 w 418312"/>
                <a:gd name="connsiteY4" fmla="*/ 154060 h 390484"/>
                <a:gd name="connsiteX5" fmla="*/ 127000 w 418312"/>
                <a:gd name="connsiteY5" fmla="*/ 1660 h 390484"/>
                <a:gd name="connsiteX6" fmla="*/ 25400 w 418312"/>
                <a:gd name="connsiteY6" fmla="*/ 77860 h 390484"/>
                <a:gd name="connsiteX7" fmla="*/ 12700 w 418312"/>
                <a:gd name="connsiteY7" fmla="*/ 154060 h 39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312" h="390484">
                  <a:moveTo>
                    <a:pt x="12700" y="154060"/>
                  </a:moveTo>
                  <a:cubicBezTo>
                    <a:pt x="40217" y="204860"/>
                    <a:pt x="127000" y="355143"/>
                    <a:pt x="190500" y="382660"/>
                  </a:cubicBezTo>
                  <a:cubicBezTo>
                    <a:pt x="254000" y="410177"/>
                    <a:pt x="359833" y="359377"/>
                    <a:pt x="393700" y="319160"/>
                  </a:cubicBezTo>
                  <a:cubicBezTo>
                    <a:pt x="427567" y="278943"/>
                    <a:pt x="425450" y="168877"/>
                    <a:pt x="393700" y="141360"/>
                  </a:cubicBezTo>
                  <a:cubicBezTo>
                    <a:pt x="361950" y="113843"/>
                    <a:pt x="247650" y="177343"/>
                    <a:pt x="203200" y="154060"/>
                  </a:cubicBezTo>
                  <a:cubicBezTo>
                    <a:pt x="158750" y="130777"/>
                    <a:pt x="156633" y="14360"/>
                    <a:pt x="127000" y="1660"/>
                  </a:cubicBezTo>
                  <a:cubicBezTo>
                    <a:pt x="97367" y="-11040"/>
                    <a:pt x="42333" y="52460"/>
                    <a:pt x="25400" y="77860"/>
                  </a:cubicBezTo>
                  <a:cubicBezTo>
                    <a:pt x="8467" y="103260"/>
                    <a:pt x="-14817" y="103260"/>
                    <a:pt x="12700" y="154060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Freeform 1041"/>
            <p:cNvSpPr>
              <a:spLocks noChangeAspect="1"/>
            </p:cNvSpPr>
            <p:nvPr/>
          </p:nvSpPr>
          <p:spPr>
            <a:xfrm>
              <a:off x="327433" y="12796442"/>
              <a:ext cx="197642" cy="182880"/>
            </a:xfrm>
            <a:custGeom>
              <a:avLst/>
              <a:gdLst>
                <a:gd name="connsiteX0" fmla="*/ 12700 w 418312"/>
                <a:gd name="connsiteY0" fmla="*/ 154060 h 390484"/>
                <a:gd name="connsiteX1" fmla="*/ 190500 w 418312"/>
                <a:gd name="connsiteY1" fmla="*/ 382660 h 390484"/>
                <a:gd name="connsiteX2" fmla="*/ 393700 w 418312"/>
                <a:gd name="connsiteY2" fmla="*/ 319160 h 390484"/>
                <a:gd name="connsiteX3" fmla="*/ 393700 w 418312"/>
                <a:gd name="connsiteY3" fmla="*/ 141360 h 390484"/>
                <a:gd name="connsiteX4" fmla="*/ 203200 w 418312"/>
                <a:gd name="connsiteY4" fmla="*/ 154060 h 390484"/>
                <a:gd name="connsiteX5" fmla="*/ 127000 w 418312"/>
                <a:gd name="connsiteY5" fmla="*/ 1660 h 390484"/>
                <a:gd name="connsiteX6" fmla="*/ 25400 w 418312"/>
                <a:gd name="connsiteY6" fmla="*/ 77860 h 390484"/>
                <a:gd name="connsiteX7" fmla="*/ 12700 w 418312"/>
                <a:gd name="connsiteY7" fmla="*/ 154060 h 39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312" h="390484">
                  <a:moveTo>
                    <a:pt x="12700" y="154060"/>
                  </a:moveTo>
                  <a:cubicBezTo>
                    <a:pt x="40217" y="204860"/>
                    <a:pt x="127000" y="355143"/>
                    <a:pt x="190500" y="382660"/>
                  </a:cubicBezTo>
                  <a:cubicBezTo>
                    <a:pt x="254000" y="410177"/>
                    <a:pt x="359833" y="359377"/>
                    <a:pt x="393700" y="319160"/>
                  </a:cubicBezTo>
                  <a:cubicBezTo>
                    <a:pt x="427567" y="278943"/>
                    <a:pt x="425450" y="168877"/>
                    <a:pt x="393700" y="141360"/>
                  </a:cubicBezTo>
                  <a:cubicBezTo>
                    <a:pt x="361950" y="113843"/>
                    <a:pt x="247650" y="177343"/>
                    <a:pt x="203200" y="154060"/>
                  </a:cubicBezTo>
                  <a:cubicBezTo>
                    <a:pt x="158750" y="130777"/>
                    <a:pt x="156633" y="14360"/>
                    <a:pt x="127000" y="1660"/>
                  </a:cubicBezTo>
                  <a:cubicBezTo>
                    <a:pt x="97367" y="-11040"/>
                    <a:pt x="42333" y="52460"/>
                    <a:pt x="25400" y="77860"/>
                  </a:cubicBezTo>
                  <a:cubicBezTo>
                    <a:pt x="8467" y="103260"/>
                    <a:pt x="-14817" y="103260"/>
                    <a:pt x="12700" y="154060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Freeform 1042"/>
            <p:cNvSpPr>
              <a:spLocks noChangeAspect="1"/>
            </p:cNvSpPr>
            <p:nvPr/>
          </p:nvSpPr>
          <p:spPr>
            <a:xfrm>
              <a:off x="365068" y="12856344"/>
              <a:ext cx="98821" cy="91440"/>
            </a:xfrm>
            <a:custGeom>
              <a:avLst/>
              <a:gdLst>
                <a:gd name="connsiteX0" fmla="*/ 12700 w 418312"/>
                <a:gd name="connsiteY0" fmla="*/ 154060 h 390484"/>
                <a:gd name="connsiteX1" fmla="*/ 190500 w 418312"/>
                <a:gd name="connsiteY1" fmla="*/ 382660 h 390484"/>
                <a:gd name="connsiteX2" fmla="*/ 393700 w 418312"/>
                <a:gd name="connsiteY2" fmla="*/ 319160 h 390484"/>
                <a:gd name="connsiteX3" fmla="*/ 393700 w 418312"/>
                <a:gd name="connsiteY3" fmla="*/ 141360 h 390484"/>
                <a:gd name="connsiteX4" fmla="*/ 203200 w 418312"/>
                <a:gd name="connsiteY4" fmla="*/ 154060 h 390484"/>
                <a:gd name="connsiteX5" fmla="*/ 127000 w 418312"/>
                <a:gd name="connsiteY5" fmla="*/ 1660 h 390484"/>
                <a:gd name="connsiteX6" fmla="*/ 25400 w 418312"/>
                <a:gd name="connsiteY6" fmla="*/ 77860 h 390484"/>
                <a:gd name="connsiteX7" fmla="*/ 12700 w 418312"/>
                <a:gd name="connsiteY7" fmla="*/ 154060 h 39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312" h="390484">
                  <a:moveTo>
                    <a:pt x="12700" y="154060"/>
                  </a:moveTo>
                  <a:cubicBezTo>
                    <a:pt x="40217" y="204860"/>
                    <a:pt x="127000" y="355143"/>
                    <a:pt x="190500" y="382660"/>
                  </a:cubicBezTo>
                  <a:cubicBezTo>
                    <a:pt x="254000" y="410177"/>
                    <a:pt x="359833" y="359377"/>
                    <a:pt x="393700" y="319160"/>
                  </a:cubicBezTo>
                  <a:cubicBezTo>
                    <a:pt x="427567" y="278943"/>
                    <a:pt x="425450" y="168877"/>
                    <a:pt x="393700" y="141360"/>
                  </a:cubicBezTo>
                  <a:cubicBezTo>
                    <a:pt x="361950" y="113843"/>
                    <a:pt x="247650" y="177343"/>
                    <a:pt x="203200" y="154060"/>
                  </a:cubicBezTo>
                  <a:cubicBezTo>
                    <a:pt x="158750" y="130777"/>
                    <a:pt x="156633" y="14360"/>
                    <a:pt x="127000" y="1660"/>
                  </a:cubicBezTo>
                  <a:cubicBezTo>
                    <a:pt x="97367" y="-11040"/>
                    <a:pt x="42333" y="52460"/>
                    <a:pt x="25400" y="77860"/>
                  </a:cubicBezTo>
                  <a:cubicBezTo>
                    <a:pt x="8467" y="103260"/>
                    <a:pt x="-14817" y="103260"/>
                    <a:pt x="12700" y="15406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46" name="TextBox 1045"/>
          <p:cNvSpPr txBox="1"/>
          <p:nvPr/>
        </p:nvSpPr>
        <p:spPr>
          <a:xfrm>
            <a:off x="437864" y="12580587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</a:t>
            </a:r>
            <a:r>
              <a:rPr lang="nl-NL" sz="1800" dirty="0" err="1" smtClean="0">
                <a:latin typeface="+mj-lt"/>
              </a:rPr>
              <a:t>density</a:t>
            </a:r>
            <a:r>
              <a:rPr lang="nl-NL" sz="1800" dirty="0" smtClean="0">
                <a:latin typeface="+mj-lt"/>
              </a:rPr>
              <a:t> map</a:t>
            </a:r>
            <a:endParaRPr lang="en-GB" sz="1800" dirty="0">
              <a:latin typeface="+mj-lt"/>
            </a:endParaRPr>
          </a:p>
        </p:txBody>
      </p:sp>
      <p:sp>
        <p:nvSpPr>
          <p:cNvPr id="1047" name="Oval 1046"/>
          <p:cNvSpPr/>
          <p:nvPr/>
        </p:nvSpPr>
        <p:spPr>
          <a:xfrm>
            <a:off x="266205" y="13017745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8" name="TextBox 1047"/>
          <p:cNvSpPr txBox="1"/>
          <p:nvPr/>
        </p:nvSpPr>
        <p:spPr>
          <a:xfrm>
            <a:off x="437864" y="12924263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Samples</a:t>
            </a:r>
            <a:endParaRPr lang="en-GB" sz="1800" dirty="0">
              <a:latin typeface="+mj-lt"/>
            </a:endParaRPr>
          </a:p>
        </p:txBody>
      </p:sp>
      <p:sp>
        <p:nvSpPr>
          <p:cNvPr id="1052" name="Oval 1051"/>
          <p:cNvSpPr/>
          <p:nvPr/>
        </p:nvSpPr>
        <p:spPr>
          <a:xfrm>
            <a:off x="8258749" y="8572195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3" name="Oval 1052"/>
          <p:cNvSpPr/>
          <p:nvPr/>
        </p:nvSpPr>
        <p:spPr>
          <a:xfrm>
            <a:off x="8292811" y="8572195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9" name="Oval 1068"/>
          <p:cNvSpPr/>
          <p:nvPr/>
        </p:nvSpPr>
        <p:spPr>
          <a:xfrm>
            <a:off x="6990099" y="3818749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0" name="Oval 1069"/>
          <p:cNvSpPr/>
          <p:nvPr/>
        </p:nvSpPr>
        <p:spPr>
          <a:xfrm>
            <a:off x="6957303" y="3835187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1" name="Oval 1070"/>
          <p:cNvSpPr/>
          <p:nvPr/>
        </p:nvSpPr>
        <p:spPr>
          <a:xfrm>
            <a:off x="8092624" y="10604211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2" name="Oval 1071"/>
          <p:cNvSpPr/>
          <p:nvPr/>
        </p:nvSpPr>
        <p:spPr>
          <a:xfrm>
            <a:off x="7631365" y="10781587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3" name="Oval 1072"/>
          <p:cNvSpPr/>
          <p:nvPr/>
        </p:nvSpPr>
        <p:spPr>
          <a:xfrm>
            <a:off x="7502384" y="10900742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4" name="Oval 1073"/>
          <p:cNvSpPr/>
          <p:nvPr/>
        </p:nvSpPr>
        <p:spPr>
          <a:xfrm>
            <a:off x="7269103" y="10684054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5" name="Oval 1074"/>
          <p:cNvSpPr/>
          <p:nvPr/>
        </p:nvSpPr>
        <p:spPr>
          <a:xfrm>
            <a:off x="7280481" y="10842970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6" name="Oval 1075"/>
          <p:cNvSpPr/>
          <p:nvPr/>
        </p:nvSpPr>
        <p:spPr>
          <a:xfrm>
            <a:off x="7764104" y="11005064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7" name="Oval 1076"/>
          <p:cNvSpPr/>
          <p:nvPr/>
        </p:nvSpPr>
        <p:spPr>
          <a:xfrm>
            <a:off x="8133296" y="9477394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8" name="Oval 1077"/>
          <p:cNvSpPr/>
          <p:nvPr/>
        </p:nvSpPr>
        <p:spPr>
          <a:xfrm>
            <a:off x="8127954" y="9508873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0" name="Oval 1079"/>
          <p:cNvSpPr/>
          <p:nvPr/>
        </p:nvSpPr>
        <p:spPr>
          <a:xfrm>
            <a:off x="7537883" y="7791363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1" name="Oval 1080"/>
          <p:cNvSpPr/>
          <p:nvPr/>
        </p:nvSpPr>
        <p:spPr>
          <a:xfrm>
            <a:off x="7573486" y="7824788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2" name="Oval 1081"/>
          <p:cNvSpPr/>
          <p:nvPr/>
        </p:nvSpPr>
        <p:spPr>
          <a:xfrm>
            <a:off x="7498569" y="7643144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3" name="Oval 1082"/>
          <p:cNvSpPr/>
          <p:nvPr/>
        </p:nvSpPr>
        <p:spPr>
          <a:xfrm>
            <a:off x="7505092" y="7804923"/>
            <a:ext cx="137160" cy="137160"/>
          </a:xfrm>
          <a:prstGeom prst="ellipse">
            <a:avLst/>
          </a:prstGeom>
          <a:noFill/>
          <a:ln w="28575">
            <a:solidFill>
              <a:srgbClr val="ED4033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5" name="Rectangle 671"/>
          <p:cNvSpPr>
            <a:spLocks noChangeArrowheads="1"/>
          </p:cNvSpPr>
          <p:nvPr/>
        </p:nvSpPr>
        <p:spPr bwMode="auto">
          <a:xfrm rot="16200000">
            <a:off x="13218567" y="9135288"/>
            <a:ext cx="256681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HC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+mj-lt"/>
              </a:rPr>
              <a:t>O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riginal Space</a:t>
            </a:r>
            <a:endParaRPr kumimoji="0" lang="en-US" altLang="en-US" sz="4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86" name="Rectangle 671"/>
          <p:cNvSpPr>
            <a:spLocks noChangeArrowheads="1"/>
          </p:cNvSpPr>
          <p:nvPr/>
        </p:nvSpPr>
        <p:spPr bwMode="auto">
          <a:xfrm rot="5400000">
            <a:off x="20498249" y="9272208"/>
            <a:ext cx="3772584" cy="86177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solidFill>
                  <a:srgbClr val="000000"/>
                </a:solidFill>
                <a:latin typeface="+mj-lt"/>
              </a:rPr>
              <a:t>HC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Low Dimensional Space</a:t>
            </a:r>
            <a:endParaRPr kumimoji="0" lang="en-US" altLang="en-US" sz="4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87" name="Rectangle 671"/>
          <p:cNvSpPr>
            <a:spLocks noChangeArrowheads="1"/>
          </p:cNvSpPr>
          <p:nvPr/>
        </p:nvSpPr>
        <p:spPr bwMode="auto">
          <a:xfrm>
            <a:off x="21101333" y="6081535"/>
            <a:ext cx="15364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Brain</a:t>
            </a:r>
            <a:endParaRPr kumimoji="0" lang="en-US" altLang="en-US" sz="4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58884" y="11178622"/>
            <a:ext cx="20072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err="1" smtClean="0">
                <a:solidFill>
                  <a:srgbClr val="E3D51B"/>
                </a:solidFill>
                <a:latin typeface="+mj-lt"/>
              </a:rPr>
              <a:t>Frontal</a:t>
            </a:r>
            <a:r>
              <a:rPr lang="nl-NL" sz="1400" dirty="0" smtClean="0">
                <a:solidFill>
                  <a:srgbClr val="E3D51B"/>
                </a:solidFill>
                <a:latin typeface="+mj-lt"/>
              </a:rPr>
              <a:t> Cortex</a:t>
            </a:r>
          </a:p>
          <a:p>
            <a:r>
              <a:rPr lang="en-GB" sz="1400" dirty="0">
                <a:solidFill>
                  <a:srgbClr val="E22314"/>
                </a:solidFill>
                <a:latin typeface="+mj-lt"/>
              </a:rPr>
              <a:t>Anterior Cingulate Cortex</a:t>
            </a:r>
          </a:p>
          <a:p>
            <a:r>
              <a:rPr lang="nl-NL" sz="1400" dirty="0" smtClean="0">
                <a:solidFill>
                  <a:srgbClr val="1FB89A"/>
                </a:solidFill>
                <a:latin typeface="+mj-lt"/>
              </a:rPr>
              <a:t>Cortex</a:t>
            </a:r>
            <a:endParaRPr lang="en-GB" sz="1400" dirty="0">
              <a:solidFill>
                <a:srgbClr val="1FB89A"/>
              </a:solidFill>
              <a:latin typeface="+mj-lt"/>
            </a:endParaRPr>
          </a:p>
        </p:txBody>
      </p:sp>
      <p:sp>
        <p:nvSpPr>
          <p:cNvPr id="488" name="TextBox 487"/>
          <p:cNvSpPr txBox="1"/>
          <p:nvPr/>
        </p:nvSpPr>
        <p:spPr>
          <a:xfrm>
            <a:off x="20058884" y="12509927"/>
            <a:ext cx="18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err="1" smtClean="0">
                <a:solidFill>
                  <a:srgbClr val="80FF00"/>
                </a:solidFill>
                <a:latin typeface="+mj-lt"/>
              </a:rPr>
              <a:t>Cerebellar</a:t>
            </a:r>
            <a:r>
              <a:rPr lang="nl-NL" sz="1400" dirty="0" smtClean="0">
                <a:solidFill>
                  <a:srgbClr val="80FF00"/>
                </a:solidFill>
                <a:latin typeface="+mj-lt"/>
              </a:rPr>
              <a:t> </a:t>
            </a:r>
            <a:r>
              <a:rPr lang="nl-NL" sz="1400" dirty="0" err="1" smtClean="0">
                <a:solidFill>
                  <a:srgbClr val="80FF00"/>
                </a:solidFill>
                <a:latin typeface="+mj-lt"/>
              </a:rPr>
              <a:t>Hemisphere</a:t>
            </a:r>
            <a:endParaRPr lang="nl-NL" sz="1400" dirty="0" smtClean="0">
              <a:solidFill>
                <a:srgbClr val="80FF00"/>
              </a:solidFill>
              <a:latin typeface="+mj-lt"/>
            </a:endParaRPr>
          </a:p>
          <a:p>
            <a:r>
              <a:rPr lang="nl-NL" sz="1400" dirty="0" smtClean="0">
                <a:solidFill>
                  <a:srgbClr val="009900"/>
                </a:solidFill>
                <a:latin typeface="+mj-lt"/>
              </a:rPr>
              <a:t>Cerebellum</a:t>
            </a:r>
          </a:p>
        </p:txBody>
      </p:sp>
      <p:sp>
        <p:nvSpPr>
          <p:cNvPr id="491" name="TextBox 490"/>
          <p:cNvSpPr txBox="1"/>
          <p:nvPr/>
        </p:nvSpPr>
        <p:spPr>
          <a:xfrm>
            <a:off x="20029696" y="9821955"/>
            <a:ext cx="19032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9388C0"/>
                </a:solidFill>
                <a:latin typeface="+mj-lt"/>
              </a:rPr>
              <a:t>Nucleus </a:t>
            </a:r>
            <a:r>
              <a:rPr lang="nl-NL" sz="1400" dirty="0" err="1">
                <a:solidFill>
                  <a:srgbClr val="9388C0"/>
                </a:solidFill>
                <a:latin typeface="+mj-lt"/>
              </a:rPr>
              <a:t>Accumbens</a:t>
            </a:r>
            <a:r>
              <a:rPr lang="nl-NL" sz="1400" dirty="0">
                <a:solidFill>
                  <a:srgbClr val="9388C0"/>
                </a:solidFill>
                <a:latin typeface="+mj-lt"/>
              </a:rPr>
              <a:t> </a:t>
            </a:r>
            <a:endParaRPr lang="nl-NL" sz="1400" dirty="0" smtClean="0">
              <a:solidFill>
                <a:srgbClr val="9388C0"/>
              </a:solidFill>
              <a:latin typeface="+mj-lt"/>
            </a:endParaRPr>
          </a:p>
          <a:p>
            <a:r>
              <a:rPr lang="nl-NL" sz="1400" dirty="0" smtClean="0">
                <a:solidFill>
                  <a:srgbClr val="9388C0"/>
                </a:solidFill>
                <a:latin typeface="+mj-lt"/>
              </a:rPr>
              <a:t>(</a:t>
            </a:r>
            <a:r>
              <a:rPr lang="nl-NL" sz="1400" dirty="0">
                <a:solidFill>
                  <a:srgbClr val="9388C0"/>
                </a:solidFill>
                <a:latin typeface="+mj-lt"/>
              </a:rPr>
              <a:t>Basal </a:t>
            </a:r>
            <a:r>
              <a:rPr lang="nl-NL" sz="1400" dirty="0" err="1">
                <a:solidFill>
                  <a:srgbClr val="9388C0"/>
                </a:solidFill>
                <a:latin typeface="+mj-lt"/>
              </a:rPr>
              <a:t>ganglia</a:t>
            </a:r>
            <a:r>
              <a:rPr lang="nl-NL" sz="1400" dirty="0" smtClean="0">
                <a:solidFill>
                  <a:srgbClr val="9388C0"/>
                </a:solidFill>
                <a:latin typeface="+mj-lt"/>
              </a:rPr>
              <a:t>)</a:t>
            </a:r>
          </a:p>
          <a:p>
            <a:r>
              <a:rPr lang="nl-NL" sz="1400" dirty="0" err="1">
                <a:solidFill>
                  <a:srgbClr val="4B9AD3"/>
                </a:solidFill>
                <a:latin typeface="+mj-lt"/>
              </a:rPr>
              <a:t>Caudate</a:t>
            </a:r>
            <a:r>
              <a:rPr lang="nl-NL" sz="1400" dirty="0">
                <a:solidFill>
                  <a:srgbClr val="4B9AD3"/>
                </a:solidFill>
                <a:latin typeface="+mj-lt"/>
              </a:rPr>
              <a:t> (Basal </a:t>
            </a:r>
            <a:r>
              <a:rPr lang="nl-NL" sz="1400" dirty="0" err="1">
                <a:solidFill>
                  <a:srgbClr val="4B9AD3"/>
                </a:solidFill>
                <a:latin typeface="+mj-lt"/>
              </a:rPr>
              <a:t>ganglia</a:t>
            </a:r>
            <a:r>
              <a:rPr lang="nl-NL" sz="1400" dirty="0">
                <a:solidFill>
                  <a:srgbClr val="4B9AD3"/>
                </a:solidFill>
                <a:latin typeface="+mj-lt"/>
              </a:rPr>
              <a:t>)</a:t>
            </a:r>
          </a:p>
          <a:p>
            <a:r>
              <a:rPr lang="nl-NL" sz="1400" dirty="0" err="1">
                <a:solidFill>
                  <a:srgbClr val="F0805C"/>
                </a:solidFill>
                <a:latin typeface="+mj-lt"/>
              </a:rPr>
              <a:t>Putamen</a:t>
            </a:r>
            <a:r>
              <a:rPr lang="nl-NL" sz="1400" dirty="0">
                <a:solidFill>
                  <a:srgbClr val="F0805C"/>
                </a:solidFill>
                <a:latin typeface="+mj-lt"/>
              </a:rPr>
              <a:t> (Basal </a:t>
            </a:r>
            <a:r>
              <a:rPr lang="nl-NL" sz="1400" dirty="0" err="1">
                <a:solidFill>
                  <a:srgbClr val="F0805C"/>
                </a:solidFill>
                <a:latin typeface="+mj-lt"/>
              </a:rPr>
              <a:t>ganglia</a:t>
            </a:r>
            <a:r>
              <a:rPr lang="nl-NL" sz="1400" dirty="0" smtClean="0">
                <a:solidFill>
                  <a:srgbClr val="F0805C"/>
                </a:solidFill>
                <a:latin typeface="+mj-lt"/>
              </a:rPr>
              <a:t>)</a:t>
            </a:r>
            <a:endParaRPr lang="nl-NL" sz="1400" dirty="0">
              <a:solidFill>
                <a:srgbClr val="F0805C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018329" y="6231910"/>
            <a:ext cx="0" cy="731520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2" name="TextBox 491"/>
          <p:cNvSpPr txBox="1"/>
          <p:nvPr/>
        </p:nvSpPr>
        <p:spPr>
          <a:xfrm>
            <a:off x="20058884" y="6907331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5E57B3"/>
                </a:solidFill>
                <a:latin typeface="+mj-lt"/>
              </a:rPr>
              <a:t>Hypothalamus</a:t>
            </a:r>
            <a:endParaRPr lang="en-GB" sz="1400" dirty="0">
              <a:solidFill>
                <a:srgbClr val="5E57B3"/>
              </a:solidFill>
              <a:latin typeface="+mj-lt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20058884" y="8486200"/>
            <a:ext cx="999569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400" dirty="0" err="1" smtClean="0">
                <a:solidFill>
                  <a:srgbClr val="A0A436"/>
                </a:solidFill>
                <a:latin typeface="+mj-lt"/>
              </a:rPr>
              <a:t>Spinal</a:t>
            </a:r>
            <a:r>
              <a:rPr lang="nl-NL" sz="1400" dirty="0" smtClean="0">
                <a:solidFill>
                  <a:srgbClr val="A0A436"/>
                </a:solidFill>
                <a:latin typeface="+mj-lt"/>
              </a:rPr>
              <a:t> </a:t>
            </a:r>
            <a:r>
              <a:rPr lang="nl-NL" sz="1400" dirty="0" err="1" smtClean="0">
                <a:solidFill>
                  <a:srgbClr val="A0A436"/>
                </a:solidFill>
                <a:latin typeface="+mj-lt"/>
              </a:rPr>
              <a:t>Cord</a:t>
            </a:r>
            <a:endParaRPr lang="nl-NL" sz="1400" dirty="0" smtClean="0">
              <a:solidFill>
                <a:srgbClr val="A0A436"/>
              </a:solidFill>
              <a:latin typeface="+mj-lt"/>
            </a:endParaRPr>
          </a:p>
        </p:txBody>
      </p:sp>
      <p:sp>
        <p:nvSpPr>
          <p:cNvPr id="494" name="Rectangle 671"/>
          <p:cNvSpPr>
            <a:spLocks noChangeArrowheads="1"/>
          </p:cNvSpPr>
          <p:nvPr/>
        </p:nvSpPr>
        <p:spPr bwMode="auto">
          <a:xfrm>
            <a:off x="21101333" y="5472833"/>
            <a:ext cx="15364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Brain</a:t>
            </a:r>
            <a:endParaRPr kumimoji="0" lang="en-US" altLang="en-US" sz="4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97" name="TextBox 496"/>
          <p:cNvSpPr txBox="1"/>
          <p:nvPr/>
        </p:nvSpPr>
        <p:spPr>
          <a:xfrm>
            <a:off x="20058475" y="6347384"/>
            <a:ext cx="135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err="1" smtClean="0">
                <a:solidFill>
                  <a:srgbClr val="A0A436"/>
                </a:solidFill>
                <a:latin typeface="+mj-lt"/>
              </a:rPr>
              <a:t>Spinal</a:t>
            </a:r>
            <a:r>
              <a:rPr lang="nl-NL" sz="1400" dirty="0" smtClean="0">
                <a:solidFill>
                  <a:srgbClr val="A0A436"/>
                </a:solidFill>
                <a:latin typeface="+mj-lt"/>
              </a:rPr>
              <a:t> </a:t>
            </a:r>
            <a:r>
              <a:rPr lang="nl-NL" sz="1400" dirty="0" err="1" smtClean="0">
                <a:solidFill>
                  <a:srgbClr val="A0A436"/>
                </a:solidFill>
                <a:latin typeface="+mj-lt"/>
              </a:rPr>
              <a:t>cord</a:t>
            </a:r>
            <a:endParaRPr lang="nl-NL" sz="1400" dirty="0">
              <a:solidFill>
                <a:srgbClr val="A0A436"/>
              </a:solidFill>
              <a:latin typeface="+mj-lt"/>
            </a:endParaRPr>
          </a:p>
          <a:p>
            <a:r>
              <a:rPr lang="nl-NL" sz="1400" dirty="0" smtClean="0">
                <a:solidFill>
                  <a:srgbClr val="FD61D1"/>
                </a:solidFill>
                <a:latin typeface="+mj-lt"/>
              </a:rPr>
              <a:t>Substantia Nigra</a:t>
            </a:r>
            <a:endParaRPr lang="en-GB" sz="1400" dirty="0">
              <a:solidFill>
                <a:srgbClr val="FD61D1"/>
              </a:solidFill>
              <a:latin typeface="+mj-lt"/>
            </a:endParaRPr>
          </a:p>
        </p:txBody>
      </p:sp>
      <p:cxnSp>
        <p:nvCxnSpPr>
          <p:cNvPr id="498" name="Straight Connector 497"/>
          <p:cNvCxnSpPr/>
          <p:nvPr/>
        </p:nvCxnSpPr>
        <p:spPr>
          <a:xfrm>
            <a:off x="15807893" y="6231910"/>
            <a:ext cx="0" cy="7315200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9" name="TextBox 498"/>
          <p:cNvSpPr txBox="1"/>
          <p:nvPr/>
        </p:nvSpPr>
        <p:spPr>
          <a:xfrm>
            <a:off x="13916038" y="12323697"/>
            <a:ext cx="1904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400" dirty="0" err="1">
                <a:solidFill>
                  <a:srgbClr val="80FF00"/>
                </a:solidFill>
                <a:latin typeface="+mj-lt"/>
              </a:rPr>
              <a:t>Cerebellar</a:t>
            </a:r>
            <a:r>
              <a:rPr lang="nl-NL" sz="1400" dirty="0">
                <a:solidFill>
                  <a:srgbClr val="80FF00"/>
                </a:solidFill>
                <a:latin typeface="+mj-lt"/>
              </a:rPr>
              <a:t> </a:t>
            </a:r>
            <a:r>
              <a:rPr lang="nl-NL" sz="1400" dirty="0" err="1" smtClean="0">
                <a:solidFill>
                  <a:srgbClr val="80FF00"/>
                </a:solidFill>
                <a:latin typeface="+mj-lt"/>
              </a:rPr>
              <a:t>Hemisphere</a:t>
            </a:r>
            <a:endParaRPr lang="nl-NL" sz="1400" dirty="0" smtClean="0">
              <a:solidFill>
                <a:srgbClr val="80FF00"/>
              </a:solidFill>
              <a:latin typeface="+mj-lt"/>
            </a:endParaRPr>
          </a:p>
          <a:p>
            <a:pPr algn="r"/>
            <a:r>
              <a:rPr lang="nl-NL" sz="1400" dirty="0" smtClean="0">
                <a:solidFill>
                  <a:srgbClr val="009900"/>
                </a:solidFill>
                <a:latin typeface="+mj-lt"/>
              </a:rPr>
              <a:t>Cerebellum</a:t>
            </a:r>
          </a:p>
        </p:txBody>
      </p:sp>
      <p:sp>
        <p:nvSpPr>
          <p:cNvPr id="500" name="TextBox 499"/>
          <p:cNvSpPr txBox="1"/>
          <p:nvPr/>
        </p:nvSpPr>
        <p:spPr>
          <a:xfrm>
            <a:off x="14461956" y="11354827"/>
            <a:ext cx="135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400" dirty="0" err="1" smtClean="0">
                <a:solidFill>
                  <a:srgbClr val="A0A436"/>
                </a:solidFill>
                <a:latin typeface="+mj-lt"/>
              </a:rPr>
              <a:t>Spinal</a:t>
            </a:r>
            <a:r>
              <a:rPr lang="nl-NL" sz="1400" dirty="0" smtClean="0">
                <a:solidFill>
                  <a:srgbClr val="A0A436"/>
                </a:solidFill>
                <a:latin typeface="+mj-lt"/>
              </a:rPr>
              <a:t> </a:t>
            </a:r>
            <a:r>
              <a:rPr lang="nl-NL" sz="1400" dirty="0" err="1" smtClean="0">
                <a:solidFill>
                  <a:srgbClr val="A0A436"/>
                </a:solidFill>
                <a:latin typeface="+mj-lt"/>
              </a:rPr>
              <a:t>cord</a:t>
            </a:r>
            <a:endParaRPr lang="nl-NL" sz="1400" dirty="0" smtClean="0">
              <a:solidFill>
                <a:srgbClr val="A0A436"/>
              </a:solidFill>
              <a:latin typeface="+mj-lt"/>
            </a:endParaRPr>
          </a:p>
          <a:p>
            <a:pPr algn="r"/>
            <a:r>
              <a:rPr lang="nl-NL" sz="1400" dirty="0" smtClean="0">
                <a:solidFill>
                  <a:srgbClr val="FD61D1"/>
                </a:solidFill>
                <a:latin typeface="+mj-lt"/>
              </a:rPr>
              <a:t>Substantia Nigra</a:t>
            </a:r>
            <a:endParaRPr lang="en-GB" sz="1400" dirty="0">
              <a:solidFill>
                <a:srgbClr val="FD61D1"/>
              </a:solidFill>
              <a:latin typeface="+mj-lt"/>
            </a:endParaRPr>
          </a:p>
        </p:txBody>
      </p:sp>
      <p:sp>
        <p:nvSpPr>
          <p:cNvPr id="502" name="TextBox 501"/>
          <p:cNvSpPr txBox="1"/>
          <p:nvPr/>
        </p:nvSpPr>
        <p:spPr>
          <a:xfrm>
            <a:off x="13833913" y="7415661"/>
            <a:ext cx="19137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400" dirty="0" err="1">
                <a:solidFill>
                  <a:srgbClr val="4B9AD3"/>
                </a:solidFill>
                <a:latin typeface="+mj-lt"/>
              </a:rPr>
              <a:t>Caudate</a:t>
            </a:r>
            <a:r>
              <a:rPr lang="nl-NL" sz="1400" dirty="0">
                <a:solidFill>
                  <a:srgbClr val="4B9AD3"/>
                </a:solidFill>
                <a:latin typeface="+mj-lt"/>
              </a:rPr>
              <a:t> (</a:t>
            </a:r>
            <a:r>
              <a:rPr lang="nl-NL" sz="1400" dirty="0" err="1">
                <a:solidFill>
                  <a:srgbClr val="4B9AD3"/>
                </a:solidFill>
                <a:latin typeface="+mj-lt"/>
              </a:rPr>
              <a:t>basal</a:t>
            </a:r>
            <a:r>
              <a:rPr lang="nl-NL" sz="1400" dirty="0">
                <a:solidFill>
                  <a:srgbClr val="4B9AD3"/>
                </a:solidFill>
                <a:latin typeface="+mj-lt"/>
              </a:rPr>
              <a:t> </a:t>
            </a:r>
            <a:r>
              <a:rPr lang="nl-NL" sz="1400" dirty="0" err="1">
                <a:solidFill>
                  <a:srgbClr val="4B9AD3"/>
                </a:solidFill>
                <a:latin typeface="+mj-lt"/>
              </a:rPr>
              <a:t>ganglia</a:t>
            </a:r>
            <a:r>
              <a:rPr lang="nl-NL" sz="1400" dirty="0" smtClean="0">
                <a:solidFill>
                  <a:srgbClr val="4B9AD3"/>
                </a:solidFill>
                <a:latin typeface="+mj-lt"/>
              </a:rPr>
              <a:t>)</a:t>
            </a:r>
          </a:p>
          <a:p>
            <a:pPr algn="r"/>
            <a:r>
              <a:rPr lang="nl-NL" sz="1400" dirty="0" err="1" smtClean="0">
                <a:solidFill>
                  <a:srgbClr val="E3D51B"/>
                </a:solidFill>
                <a:latin typeface="+mj-lt"/>
              </a:rPr>
              <a:t>Frontal</a:t>
            </a:r>
            <a:r>
              <a:rPr lang="nl-NL" sz="1400" dirty="0" smtClean="0">
                <a:solidFill>
                  <a:srgbClr val="E3D51B"/>
                </a:solidFill>
                <a:latin typeface="+mj-lt"/>
              </a:rPr>
              <a:t> cortex</a:t>
            </a:r>
          </a:p>
          <a:p>
            <a:pPr algn="r"/>
            <a:r>
              <a:rPr lang="nl-NL" sz="1400" dirty="0" smtClean="0">
                <a:solidFill>
                  <a:srgbClr val="1FB89A"/>
                </a:solidFill>
                <a:latin typeface="+mj-lt"/>
              </a:rPr>
              <a:t>Cortex</a:t>
            </a:r>
            <a:endParaRPr lang="en-GB" sz="1400" dirty="0">
              <a:solidFill>
                <a:srgbClr val="1FB89A"/>
              </a:solidFill>
              <a:latin typeface="+mj-lt"/>
            </a:endParaRPr>
          </a:p>
        </p:txBody>
      </p:sp>
      <p:sp>
        <p:nvSpPr>
          <p:cNvPr id="506" name="TextBox 505"/>
          <p:cNvSpPr txBox="1"/>
          <p:nvPr/>
        </p:nvSpPr>
        <p:spPr>
          <a:xfrm>
            <a:off x="20058475" y="7556102"/>
            <a:ext cx="1171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err="1" smtClean="0">
                <a:solidFill>
                  <a:srgbClr val="29B6B4"/>
                </a:solidFill>
                <a:latin typeface="+mj-lt"/>
              </a:rPr>
              <a:t>Amygdala</a:t>
            </a:r>
            <a:endParaRPr lang="nl-NL" sz="1400" dirty="0" smtClean="0">
              <a:solidFill>
                <a:srgbClr val="29B6B4"/>
              </a:solidFill>
              <a:latin typeface="+mj-lt"/>
            </a:endParaRPr>
          </a:p>
          <a:p>
            <a:r>
              <a:rPr lang="nl-NL" sz="1400" dirty="0" smtClean="0">
                <a:solidFill>
                  <a:srgbClr val="E48724"/>
                </a:solidFill>
                <a:latin typeface="+mj-lt"/>
              </a:rPr>
              <a:t>Hippocampus</a:t>
            </a:r>
            <a:endParaRPr lang="en-GB" sz="1400" dirty="0">
              <a:solidFill>
                <a:srgbClr val="E48724"/>
              </a:solidFill>
              <a:latin typeface="+mj-lt"/>
            </a:endParaRPr>
          </a:p>
        </p:txBody>
      </p:sp>
      <p:pic>
        <p:nvPicPr>
          <p:cNvPr id="507" name="Picture 506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52466" r="76037" b="26773"/>
          <a:stretch/>
        </p:blipFill>
        <p:spPr>
          <a:xfrm>
            <a:off x="120877" y="7438571"/>
            <a:ext cx="3643086" cy="3251200"/>
          </a:xfrm>
          <a:prstGeom prst="rect">
            <a:avLst/>
          </a:prstGeom>
        </p:spPr>
      </p:pic>
      <p:sp>
        <p:nvSpPr>
          <p:cNvPr id="508" name="TextBox 507"/>
          <p:cNvSpPr txBox="1"/>
          <p:nvPr/>
        </p:nvSpPr>
        <p:spPr>
          <a:xfrm>
            <a:off x="184501" y="7566702"/>
            <a:ext cx="16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>
                <a:solidFill>
                  <a:srgbClr val="F06D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Post-mortem</a:t>
            </a:r>
            <a:endParaRPr lang="en-GB" sz="1800" b="1" dirty="0">
              <a:solidFill>
                <a:srgbClr val="F06D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09" name="TextBox 508"/>
          <p:cNvSpPr txBox="1"/>
          <p:nvPr/>
        </p:nvSpPr>
        <p:spPr>
          <a:xfrm>
            <a:off x="184501" y="7096151"/>
            <a:ext cx="100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latin typeface="+mj-lt"/>
              </a:rPr>
              <a:t>Cluster 1</a:t>
            </a:r>
            <a:endParaRPr lang="en-GB" sz="1800" dirty="0">
              <a:latin typeface="+mj-lt"/>
            </a:endParaRPr>
          </a:p>
        </p:txBody>
      </p:sp>
      <p:sp>
        <p:nvSpPr>
          <p:cNvPr id="511" name="TextBox 510"/>
          <p:cNvSpPr txBox="1"/>
          <p:nvPr/>
        </p:nvSpPr>
        <p:spPr>
          <a:xfrm>
            <a:off x="184501" y="7297299"/>
            <a:ext cx="147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Whole</a:t>
            </a:r>
            <a:r>
              <a:rPr lang="nl-NL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nl-NL" sz="1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blood</a:t>
            </a:r>
            <a:endParaRPr lang="en-GB" sz="18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184501" y="7787483"/>
            <a:ext cx="16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smtClean="0">
                <a:solidFill>
                  <a:srgbClr val="9390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Pre-mortem</a:t>
            </a:r>
            <a:endParaRPr lang="en-GB" sz="1800" b="1" dirty="0">
              <a:solidFill>
                <a:srgbClr val="9390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2807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6609</TotalTime>
  <Words>200</Words>
  <Application>Microsoft Office PowerPoint</Application>
  <PresentationFormat>Custom</PresentationFormat>
  <Paragraphs>115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University of Technology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Erdogan Taskesen</dc:creator>
  <cp:lastModifiedBy>Erdogan Taskesen</cp:lastModifiedBy>
  <cp:revision>427</cp:revision>
  <dcterms:created xsi:type="dcterms:W3CDTF">2015-01-18T12:54:18Z</dcterms:created>
  <dcterms:modified xsi:type="dcterms:W3CDTF">2016-01-24T13:07:44Z</dcterms:modified>
</cp:coreProperties>
</file>